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42"/>
  </p:notesMasterIdLst>
  <p:sldIdLst>
    <p:sldId id="548" r:id="rId2"/>
    <p:sldId id="748" r:id="rId3"/>
    <p:sldId id="825" r:id="rId4"/>
    <p:sldId id="826" r:id="rId5"/>
    <p:sldId id="827" r:id="rId6"/>
    <p:sldId id="797" r:id="rId7"/>
    <p:sldId id="900" r:id="rId8"/>
    <p:sldId id="833" r:id="rId9"/>
    <p:sldId id="324" r:id="rId10"/>
    <p:sldId id="901" r:id="rId11"/>
    <p:sldId id="840" r:id="rId12"/>
    <p:sldId id="902" r:id="rId13"/>
    <p:sldId id="903" r:id="rId14"/>
    <p:sldId id="904" r:id="rId15"/>
    <p:sldId id="905" r:id="rId16"/>
    <p:sldId id="906" r:id="rId17"/>
    <p:sldId id="908" r:id="rId18"/>
    <p:sldId id="907" r:id="rId19"/>
    <p:sldId id="879" r:id="rId20"/>
    <p:sldId id="880" r:id="rId21"/>
    <p:sldId id="911" r:id="rId22"/>
    <p:sldId id="836" r:id="rId23"/>
    <p:sldId id="912" r:id="rId24"/>
    <p:sldId id="839" r:id="rId25"/>
    <p:sldId id="909" r:id="rId26"/>
    <p:sldId id="913" r:id="rId27"/>
    <p:sldId id="914" r:id="rId28"/>
    <p:sldId id="916" r:id="rId29"/>
    <p:sldId id="917" r:id="rId30"/>
    <p:sldId id="919" r:id="rId31"/>
    <p:sldId id="883" r:id="rId32"/>
    <p:sldId id="922" r:id="rId33"/>
    <p:sldId id="891" r:id="rId34"/>
    <p:sldId id="898" r:id="rId35"/>
    <p:sldId id="921" r:id="rId36"/>
    <p:sldId id="886" r:id="rId37"/>
    <p:sldId id="887" r:id="rId38"/>
    <p:sldId id="920" r:id="rId39"/>
    <p:sldId id="923" r:id="rId40"/>
    <p:sldId id="89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FB2C71-A942-493E-9FB1-314451A21B94}" v="118" dt="2025-12-07T21:37:09.6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75" autoAdjust="0"/>
    <p:restoredTop sz="69016" autoAdjust="0"/>
  </p:normalViewPr>
  <p:slideViewPr>
    <p:cSldViewPr snapToGrid="0" snapToObjects="1">
      <p:cViewPr varScale="1">
        <p:scale>
          <a:sx n="79" d="100"/>
          <a:sy n="79" d="100"/>
        </p:scale>
        <p:origin x="120" y="90"/>
      </p:cViewPr>
      <p:guideLst/>
    </p:cSldViewPr>
  </p:slideViewPr>
  <p:outlineViewPr>
    <p:cViewPr>
      <p:scale>
        <a:sx n="33" d="100"/>
        <a:sy n="33" d="100"/>
      </p:scale>
      <p:origin x="0" y="-1093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Wood" userId="29211411-7552-4357-9fa8-d2472f7d07cf" providerId="ADAL" clId="{79725055-7D92-4322-86BA-A2EC6130018C}"/>
    <pc:docChg chg="undo custSel addSld delSld modSld sldOrd">
      <pc:chgData name="David Wood" userId="29211411-7552-4357-9fa8-d2472f7d07cf" providerId="ADAL" clId="{79725055-7D92-4322-86BA-A2EC6130018C}" dt="2025-12-07T21:39:50.455" v="7119" actId="207"/>
      <pc:docMkLst>
        <pc:docMk/>
      </pc:docMkLst>
      <pc:sldChg chg="addSp modSp mod">
        <pc:chgData name="David Wood" userId="29211411-7552-4357-9fa8-d2472f7d07cf" providerId="ADAL" clId="{79725055-7D92-4322-86BA-A2EC6130018C}" dt="2025-12-07T20:54:31.525" v="6366" actId="20577"/>
        <pc:sldMkLst>
          <pc:docMk/>
          <pc:sldMk cId="4132992463" sldId="748"/>
        </pc:sldMkLst>
        <pc:spChg chg="mod">
          <ac:chgData name="David Wood" userId="29211411-7552-4357-9fa8-d2472f7d07cf" providerId="ADAL" clId="{79725055-7D92-4322-86BA-A2EC6130018C}" dt="2025-12-07T20:54:31.525" v="6366" actId="20577"/>
          <ac:spMkLst>
            <pc:docMk/>
            <pc:sldMk cId="4132992463" sldId="748"/>
            <ac:spMk id="3" creationId="{B4515972-C862-E849-A651-91AB8A4B5249}"/>
          </ac:spMkLst>
        </pc:spChg>
        <pc:picChg chg="add mod">
          <ac:chgData name="David Wood" userId="29211411-7552-4357-9fa8-d2472f7d07cf" providerId="ADAL" clId="{79725055-7D92-4322-86BA-A2EC6130018C}" dt="2025-12-05T19:51:23.496" v="3830" actId="1076"/>
          <ac:picMkLst>
            <pc:docMk/>
            <pc:sldMk cId="4132992463" sldId="748"/>
            <ac:picMk id="4" creationId="{B4BFEA94-35BA-0498-1817-1BB833A2E52E}"/>
          </ac:picMkLst>
        </pc:picChg>
      </pc:sldChg>
      <pc:sldChg chg="addSp modSp mod modNotesTx">
        <pc:chgData name="David Wood" userId="29211411-7552-4357-9fa8-d2472f7d07cf" providerId="ADAL" clId="{79725055-7D92-4322-86BA-A2EC6130018C}" dt="2025-12-05T20:38:04.445" v="4327" actId="20577"/>
        <pc:sldMkLst>
          <pc:docMk/>
          <pc:sldMk cId="3031813197" sldId="797"/>
        </pc:sldMkLst>
        <pc:spChg chg="mod">
          <ac:chgData name="David Wood" userId="29211411-7552-4357-9fa8-d2472f7d07cf" providerId="ADAL" clId="{79725055-7D92-4322-86BA-A2EC6130018C}" dt="2025-12-05T20:27:39.204" v="4234" actId="14100"/>
          <ac:spMkLst>
            <pc:docMk/>
            <pc:sldMk cId="3031813197" sldId="797"/>
            <ac:spMk id="2" creationId="{18EEEB6F-1333-A868-9F3E-DB0E4C946AEA}"/>
          </ac:spMkLst>
        </pc:spChg>
        <pc:spChg chg="mod">
          <ac:chgData name="David Wood" userId="29211411-7552-4357-9fa8-d2472f7d07cf" providerId="ADAL" clId="{79725055-7D92-4322-86BA-A2EC6130018C}" dt="2025-12-05T20:37:16.757" v="4323" actId="14100"/>
          <ac:spMkLst>
            <pc:docMk/>
            <pc:sldMk cId="3031813197" sldId="797"/>
            <ac:spMk id="3" creationId="{3707C845-8B4F-D703-C7E6-2F5A1C43D31B}"/>
          </ac:spMkLst>
        </pc:spChg>
        <pc:spChg chg="add mod">
          <ac:chgData name="David Wood" userId="29211411-7552-4357-9fa8-d2472f7d07cf" providerId="ADAL" clId="{79725055-7D92-4322-86BA-A2EC6130018C}" dt="2025-12-05T20:27:28.128" v="4233" actId="255"/>
          <ac:spMkLst>
            <pc:docMk/>
            <pc:sldMk cId="3031813197" sldId="797"/>
            <ac:spMk id="5" creationId="{50D6D665-1B50-D8F1-BF09-290A20F7B57A}"/>
          </ac:spMkLst>
        </pc:spChg>
        <pc:spChg chg="add mod">
          <ac:chgData name="David Wood" userId="29211411-7552-4357-9fa8-d2472f7d07cf" providerId="ADAL" clId="{79725055-7D92-4322-86BA-A2EC6130018C}" dt="2025-12-05T20:35:15.246" v="4309" actId="1076"/>
          <ac:spMkLst>
            <pc:docMk/>
            <pc:sldMk cId="3031813197" sldId="797"/>
            <ac:spMk id="6" creationId="{06282AE4-2525-890D-4A66-4AA554348E4C}"/>
          </ac:spMkLst>
        </pc:spChg>
        <pc:spChg chg="add mod">
          <ac:chgData name="David Wood" userId="29211411-7552-4357-9fa8-d2472f7d07cf" providerId="ADAL" clId="{79725055-7D92-4322-86BA-A2EC6130018C}" dt="2025-12-05T20:36:10.975" v="4313" actId="692"/>
          <ac:spMkLst>
            <pc:docMk/>
            <pc:sldMk cId="3031813197" sldId="797"/>
            <ac:spMk id="7" creationId="{D2FE5986-6D59-DBCF-E980-089CC54D0AD9}"/>
          </ac:spMkLst>
        </pc:spChg>
        <pc:picChg chg="add mod">
          <ac:chgData name="David Wood" userId="29211411-7552-4357-9fa8-d2472f7d07cf" providerId="ADAL" clId="{79725055-7D92-4322-86BA-A2EC6130018C}" dt="2025-12-05T20:24:29.984" v="4224" actId="14100"/>
          <ac:picMkLst>
            <pc:docMk/>
            <pc:sldMk cId="3031813197" sldId="797"/>
            <ac:picMk id="1026" creationId="{7D8AB640-4993-15DC-2E54-4DF688198794}"/>
          </ac:picMkLst>
        </pc:picChg>
      </pc:sldChg>
      <pc:sldChg chg="modSp mod modNotesTx">
        <pc:chgData name="David Wood" userId="29211411-7552-4357-9fa8-d2472f7d07cf" providerId="ADAL" clId="{79725055-7D92-4322-86BA-A2EC6130018C}" dt="2025-12-07T20:57:26.507" v="6410" actId="20577"/>
        <pc:sldMkLst>
          <pc:docMk/>
          <pc:sldMk cId="1727210125" sldId="825"/>
        </pc:sldMkLst>
        <pc:spChg chg="mod">
          <ac:chgData name="David Wood" userId="29211411-7552-4357-9fa8-d2472f7d07cf" providerId="ADAL" clId="{79725055-7D92-4322-86BA-A2EC6130018C}" dt="2025-12-07T20:57:26.507" v="6410" actId="20577"/>
          <ac:spMkLst>
            <pc:docMk/>
            <pc:sldMk cId="1727210125" sldId="825"/>
            <ac:spMk id="5" creationId="{00000000-0000-0000-0000-000000000000}"/>
          </ac:spMkLst>
        </pc:spChg>
        <pc:picChg chg="mod">
          <ac:chgData name="David Wood" userId="29211411-7552-4357-9fa8-d2472f7d07cf" providerId="ADAL" clId="{79725055-7D92-4322-86BA-A2EC6130018C}" dt="2025-12-03T23:15:11.510" v="3381" actId="1076"/>
          <ac:picMkLst>
            <pc:docMk/>
            <pc:sldMk cId="1727210125" sldId="825"/>
            <ac:picMk id="6" creationId="{00000000-0000-0000-0000-000000000000}"/>
          </ac:picMkLst>
        </pc:picChg>
      </pc:sldChg>
      <pc:sldChg chg="delSp modSp mod">
        <pc:chgData name="David Wood" userId="29211411-7552-4357-9fa8-d2472f7d07cf" providerId="ADAL" clId="{79725055-7D92-4322-86BA-A2EC6130018C}" dt="2025-12-07T21:09:27.726" v="6475" actId="20577"/>
        <pc:sldMkLst>
          <pc:docMk/>
          <pc:sldMk cId="80704789" sldId="827"/>
        </pc:sldMkLst>
        <pc:spChg chg="mod">
          <ac:chgData name="David Wood" userId="29211411-7552-4357-9fa8-d2472f7d07cf" providerId="ADAL" clId="{79725055-7D92-4322-86BA-A2EC6130018C}" dt="2025-12-03T23:25:00.607" v="3625" actId="14100"/>
          <ac:spMkLst>
            <pc:docMk/>
            <pc:sldMk cId="80704789" sldId="827"/>
            <ac:spMk id="3" creationId="{00000000-0000-0000-0000-000000000000}"/>
          </ac:spMkLst>
        </pc:spChg>
        <pc:spChg chg="mod">
          <ac:chgData name="David Wood" userId="29211411-7552-4357-9fa8-d2472f7d07cf" providerId="ADAL" clId="{79725055-7D92-4322-86BA-A2EC6130018C}" dt="2025-12-03T23:28:32.262" v="3801" actId="27636"/>
          <ac:spMkLst>
            <pc:docMk/>
            <pc:sldMk cId="80704789" sldId="827"/>
            <ac:spMk id="4" creationId="{00000000-0000-0000-0000-000000000000}"/>
          </ac:spMkLst>
        </pc:spChg>
        <pc:spChg chg="mod">
          <ac:chgData name="David Wood" userId="29211411-7552-4357-9fa8-d2472f7d07cf" providerId="ADAL" clId="{79725055-7D92-4322-86BA-A2EC6130018C}" dt="2025-12-07T21:09:27.726" v="6475" actId="20577"/>
          <ac:spMkLst>
            <pc:docMk/>
            <pc:sldMk cId="80704789" sldId="827"/>
            <ac:spMk id="6" creationId="{00000000-0000-0000-0000-000000000000}"/>
          </ac:spMkLst>
        </pc:spChg>
        <pc:spChg chg="mod">
          <ac:chgData name="David Wood" userId="29211411-7552-4357-9fa8-d2472f7d07cf" providerId="ADAL" clId="{79725055-7D92-4322-86BA-A2EC6130018C}" dt="2025-12-07T21:09:16.249" v="6473" actId="20577"/>
          <ac:spMkLst>
            <pc:docMk/>
            <pc:sldMk cId="80704789" sldId="827"/>
            <ac:spMk id="7" creationId="{00000000-0000-0000-0000-000000000000}"/>
          </ac:spMkLst>
        </pc:spChg>
        <pc:spChg chg="mod">
          <ac:chgData name="David Wood" userId="29211411-7552-4357-9fa8-d2472f7d07cf" providerId="ADAL" clId="{79725055-7D92-4322-86BA-A2EC6130018C}" dt="2025-12-03T23:27:27.423" v="3733" actId="20577"/>
          <ac:spMkLst>
            <pc:docMk/>
            <pc:sldMk cId="80704789" sldId="827"/>
            <ac:spMk id="8" creationId="{00000000-0000-0000-0000-000000000000}"/>
          </ac:spMkLst>
        </pc:spChg>
        <pc:spChg chg="mod">
          <ac:chgData name="David Wood" userId="29211411-7552-4357-9fa8-d2472f7d07cf" providerId="ADAL" clId="{79725055-7D92-4322-86BA-A2EC6130018C}" dt="2025-12-03T23:25:28.292" v="3629" actId="14100"/>
          <ac:spMkLst>
            <pc:docMk/>
            <pc:sldMk cId="80704789" sldId="827"/>
            <ac:spMk id="11" creationId="{00000000-0000-0000-0000-000000000000}"/>
          </ac:spMkLst>
        </pc:spChg>
        <pc:spChg chg="mod">
          <ac:chgData name="David Wood" userId="29211411-7552-4357-9fa8-d2472f7d07cf" providerId="ADAL" clId="{79725055-7D92-4322-86BA-A2EC6130018C}" dt="2025-12-03T23:26:49.835" v="3677" actId="1076"/>
          <ac:spMkLst>
            <pc:docMk/>
            <pc:sldMk cId="80704789" sldId="827"/>
            <ac:spMk id="13" creationId="{00000000-0000-0000-0000-000000000000}"/>
          </ac:spMkLst>
        </pc:spChg>
      </pc:sldChg>
      <pc:sldChg chg="addSp delSp modSp mod">
        <pc:chgData name="David Wood" userId="29211411-7552-4357-9fa8-d2472f7d07cf" providerId="ADAL" clId="{79725055-7D92-4322-86BA-A2EC6130018C}" dt="2025-12-06T21:52:29.427" v="4969" actId="20577"/>
        <pc:sldMkLst>
          <pc:docMk/>
          <pc:sldMk cId="290307728" sldId="839"/>
        </pc:sldMkLst>
        <pc:spChg chg="mod">
          <ac:chgData name="David Wood" userId="29211411-7552-4357-9fa8-d2472f7d07cf" providerId="ADAL" clId="{79725055-7D92-4322-86BA-A2EC6130018C}" dt="2025-12-06T21:44:45.516" v="4934" actId="27636"/>
          <ac:spMkLst>
            <pc:docMk/>
            <pc:sldMk cId="290307728" sldId="839"/>
            <ac:spMk id="2" creationId="{5BC98B0D-8075-D13F-65F8-3E4177B6AC4B}"/>
          </ac:spMkLst>
        </pc:spChg>
        <pc:spChg chg="mod">
          <ac:chgData name="David Wood" userId="29211411-7552-4357-9fa8-d2472f7d07cf" providerId="ADAL" clId="{79725055-7D92-4322-86BA-A2EC6130018C}" dt="2025-12-06T02:03:29.856" v="4725" actId="20577"/>
          <ac:spMkLst>
            <pc:docMk/>
            <pc:sldMk cId="290307728" sldId="839"/>
            <ac:spMk id="3" creationId="{5FEC16DC-0A42-45F8-684E-2BCCA149F9E3}"/>
          </ac:spMkLst>
        </pc:spChg>
        <pc:spChg chg="add mod">
          <ac:chgData name="David Wood" userId="29211411-7552-4357-9fa8-d2472f7d07cf" providerId="ADAL" clId="{79725055-7D92-4322-86BA-A2EC6130018C}" dt="2025-12-06T21:52:29.427" v="4969" actId="20577"/>
          <ac:spMkLst>
            <pc:docMk/>
            <pc:sldMk cId="290307728" sldId="839"/>
            <ac:spMk id="8" creationId="{E76C3CD7-3B44-EC9E-4647-28772900D97B}"/>
          </ac:spMkLst>
        </pc:spChg>
        <pc:picChg chg="add mod">
          <ac:chgData name="David Wood" userId="29211411-7552-4357-9fa8-d2472f7d07cf" providerId="ADAL" clId="{79725055-7D92-4322-86BA-A2EC6130018C}" dt="2025-12-06T21:51:10.969" v="4950" actId="1076"/>
          <ac:picMkLst>
            <pc:docMk/>
            <pc:sldMk cId="290307728" sldId="839"/>
            <ac:picMk id="7" creationId="{81E35A9A-5AD6-43BE-11C2-E48FF8C2239D}"/>
          </ac:picMkLst>
        </pc:picChg>
        <pc:picChg chg="add del mod">
          <ac:chgData name="David Wood" userId="29211411-7552-4357-9fa8-d2472f7d07cf" providerId="ADAL" clId="{79725055-7D92-4322-86BA-A2EC6130018C}" dt="2025-12-06T02:03:21.535" v="4718" actId="478"/>
          <ac:picMkLst>
            <pc:docMk/>
            <pc:sldMk cId="290307728" sldId="839"/>
            <ac:picMk id="7" creationId="{A4FA959A-5BFC-CB1F-5A5B-32B93A5DBC1D}"/>
          </ac:picMkLst>
        </pc:picChg>
      </pc:sldChg>
      <pc:sldChg chg="modSp mod modNotesTx">
        <pc:chgData name="David Wood" userId="29211411-7552-4357-9fa8-d2472f7d07cf" providerId="ADAL" clId="{79725055-7D92-4322-86BA-A2EC6130018C}" dt="2025-12-07T21:11:49.201" v="6478" actId="20577"/>
        <pc:sldMkLst>
          <pc:docMk/>
          <pc:sldMk cId="1651483871" sldId="840"/>
        </pc:sldMkLst>
        <pc:spChg chg="mod">
          <ac:chgData name="David Wood" userId="29211411-7552-4357-9fa8-d2472f7d07cf" providerId="ADAL" clId="{79725055-7D92-4322-86BA-A2EC6130018C}" dt="2025-12-05T20:40:10.089" v="4334" actId="1076"/>
          <ac:spMkLst>
            <pc:docMk/>
            <pc:sldMk cId="1651483871" sldId="840"/>
            <ac:spMk id="3" creationId="{B46EB353-6250-0BC6-C25E-919DC373FBF0}"/>
          </ac:spMkLst>
        </pc:spChg>
      </pc:sldChg>
      <pc:sldChg chg="del">
        <pc:chgData name="David Wood" userId="29211411-7552-4357-9fa8-d2472f7d07cf" providerId="ADAL" clId="{79725055-7D92-4322-86BA-A2EC6130018C}" dt="2025-12-07T21:08:23.953" v="6469" actId="2696"/>
        <pc:sldMkLst>
          <pc:docMk/>
          <pc:sldMk cId="3624098963" sldId="877"/>
        </pc:sldMkLst>
      </pc:sldChg>
      <pc:sldChg chg="modSp mod">
        <pc:chgData name="David Wood" userId="29211411-7552-4357-9fa8-d2472f7d07cf" providerId="ADAL" clId="{79725055-7D92-4322-86BA-A2EC6130018C}" dt="2025-12-07T10:17:59.161" v="5562" actId="20577"/>
        <pc:sldMkLst>
          <pc:docMk/>
          <pc:sldMk cId="2767066007" sldId="879"/>
        </pc:sldMkLst>
        <pc:spChg chg="mod">
          <ac:chgData name="David Wood" userId="29211411-7552-4357-9fa8-d2472f7d07cf" providerId="ADAL" clId="{79725055-7D92-4322-86BA-A2EC6130018C}" dt="2025-12-07T10:17:01.387" v="5559" actId="20577"/>
          <ac:spMkLst>
            <pc:docMk/>
            <pc:sldMk cId="2767066007" sldId="879"/>
            <ac:spMk id="4" creationId="{4B4D8084-2312-43B9-45D5-F053A7B8CA19}"/>
          </ac:spMkLst>
        </pc:spChg>
        <pc:spChg chg="mod">
          <ac:chgData name="David Wood" userId="29211411-7552-4357-9fa8-d2472f7d07cf" providerId="ADAL" clId="{79725055-7D92-4322-86BA-A2EC6130018C}" dt="2025-12-07T10:17:59.161" v="5562" actId="20577"/>
          <ac:spMkLst>
            <pc:docMk/>
            <pc:sldMk cId="2767066007" sldId="879"/>
            <ac:spMk id="5" creationId="{85BE5049-97CE-E8D9-662E-84980D413D89}"/>
          </ac:spMkLst>
        </pc:spChg>
      </pc:sldChg>
      <pc:sldChg chg="modSp mod">
        <pc:chgData name="David Wood" userId="29211411-7552-4357-9fa8-d2472f7d07cf" providerId="ADAL" clId="{79725055-7D92-4322-86BA-A2EC6130018C}" dt="2025-12-07T21:19:06.639" v="6738" actId="20577"/>
        <pc:sldMkLst>
          <pc:docMk/>
          <pc:sldMk cId="1258953221" sldId="880"/>
        </pc:sldMkLst>
        <pc:spChg chg="mod">
          <ac:chgData name="David Wood" userId="29211411-7552-4357-9fa8-d2472f7d07cf" providerId="ADAL" clId="{79725055-7D92-4322-86BA-A2EC6130018C}" dt="2025-12-07T21:16:23.067" v="6632" actId="2711"/>
          <ac:spMkLst>
            <pc:docMk/>
            <pc:sldMk cId="1258953221" sldId="880"/>
            <ac:spMk id="2" creationId="{4A2F5D3A-5FC3-41E8-D97F-495BBBFE88E0}"/>
          </ac:spMkLst>
        </pc:spChg>
        <pc:spChg chg="mod">
          <ac:chgData name="David Wood" userId="29211411-7552-4357-9fa8-d2472f7d07cf" providerId="ADAL" clId="{79725055-7D92-4322-86BA-A2EC6130018C}" dt="2025-12-07T21:14:01.273" v="6548" actId="20577"/>
          <ac:spMkLst>
            <pc:docMk/>
            <pc:sldMk cId="1258953221" sldId="880"/>
            <ac:spMk id="3" creationId="{58322B15-F958-E00B-633B-FDEC2333E356}"/>
          </ac:spMkLst>
        </pc:spChg>
        <pc:spChg chg="mod">
          <ac:chgData name="David Wood" userId="29211411-7552-4357-9fa8-d2472f7d07cf" providerId="ADAL" clId="{79725055-7D92-4322-86BA-A2EC6130018C}" dt="2025-12-07T10:16:06.266" v="5556" actId="20577"/>
          <ac:spMkLst>
            <pc:docMk/>
            <pc:sldMk cId="1258953221" sldId="880"/>
            <ac:spMk id="4" creationId="{B7F4D671-CB79-AF01-477A-36E7ED7F74B7}"/>
          </ac:spMkLst>
        </pc:spChg>
        <pc:spChg chg="mod">
          <ac:chgData name="David Wood" userId="29211411-7552-4357-9fa8-d2472f7d07cf" providerId="ADAL" clId="{79725055-7D92-4322-86BA-A2EC6130018C}" dt="2025-12-07T21:14:59.408" v="6587" actId="20577"/>
          <ac:spMkLst>
            <pc:docMk/>
            <pc:sldMk cId="1258953221" sldId="880"/>
            <ac:spMk id="6" creationId="{DF7C0687-4C49-63F9-1086-3425B3B7EC36}"/>
          </ac:spMkLst>
        </pc:spChg>
        <pc:spChg chg="mod">
          <ac:chgData name="David Wood" userId="29211411-7552-4357-9fa8-d2472f7d07cf" providerId="ADAL" clId="{79725055-7D92-4322-86BA-A2EC6130018C}" dt="2025-12-07T21:17:47.340" v="6674" actId="947"/>
          <ac:spMkLst>
            <pc:docMk/>
            <pc:sldMk cId="1258953221" sldId="880"/>
            <ac:spMk id="7" creationId="{3962D537-A925-2425-6F74-05DFD6057352}"/>
          </ac:spMkLst>
        </pc:spChg>
        <pc:spChg chg="mod">
          <ac:chgData name="David Wood" userId="29211411-7552-4357-9fa8-d2472f7d07cf" providerId="ADAL" clId="{79725055-7D92-4322-86BA-A2EC6130018C}" dt="2025-12-07T21:19:06.639" v="6738" actId="20577"/>
          <ac:spMkLst>
            <pc:docMk/>
            <pc:sldMk cId="1258953221" sldId="880"/>
            <ac:spMk id="8" creationId="{7985C4F1-7420-0CB6-FF90-19A6415C0DBB}"/>
          </ac:spMkLst>
        </pc:spChg>
      </pc:sldChg>
      <pc:sldChg chg="addSp delSp modSp del mod">
        <pc:chgData name="David Wood" userId="29211411-7552-4357-9fa8-d2472f7d07cf" providerId="ADAL" clId="{79725055-7D92-4322-86BA-A2EC6130018C}" dt="2025-12-07T10:18:21.966" v="5564" actId="2696"/>
        <pc:sldMkLst>
          <pc:docMk/>
          <pc:sldMk cId="3154103109" sldId="881"/>
        </pc:sldMkLst>
        <pc:spChg chg="mod">
          <ac:chgData name="David Wood" userId="29211411-7552-4357-9fa8-d2472f7d07cf" providerId="ADAL" clId="{79725055-7D92-4322-86BA-A2EC6130018C}" dt="2025-12-06T21:32:30.725" v="4753" actId="21"/>
          <ac:spMkLst>
            <pc:docMk/>
            <pc:sldMk cId="3154103109" sldId="881"/>
            <ac:spMk id="2" creationId="{60059488-EB01-F2D1-0608-B2E3EC5B3BDF}"/>
          </ac:spMkLst>
        </pc:spChg>
        <pc:spChg chg="del mod">
          <ac:chgData name="David Wood" userId="29211411-7552-4357-9fa8-d2472f7d07cf" providerId="ADAL" clId="{79725055-7D92-4322-86BA-A2EC6130018C}" dt="2025-12-06T01:25:34.257" v="4710"/>
          <ac:spMkLst>
            <pc:docMk/>
            <pc:sldMk cId="3154103109" sldId="881"/>
            <ac:spMk id="3" creationId="{99F7D9F1-972E-3DF7-329E-76D941348F45}"/>
          </ac:spMkLst>
        </pc:spChg>
        <pc:picChg chg="add del mod">
          <ac:chgData name="David Wood" userId="29211411-7552-4357-9fa8-d2472f7d07cf" providerId="ADAL" clId="{79725055-7D92-4322-86BA-A2EC6130018C}" dt="2025-12-06T21:35:45.426" v="4870" actId="21"/>
          <ac:picMkLst>
            <pc:docMk/>
            <pc:sldMk cId="3154103109" sldId="881"/>
            <ac:picMk id="6" creationId="{B076CD08-7441-B019-4540-0C45A78EA8C2}"/>
          </ac:picMkLst>
        </pc:picChg>
      </pc:sldChg>
      <pc:sldChg chg="addSp modSp del mod">
        <pc:chgData name="David Wood" userId="29211411-7552-4357-9fa8-d2472f7d07cf" providerId="ADAL" clId="{79725055-7D92-4322-86BA-A2EC6130018C}" dt="2025-12-06T22:41:57.938" v="5019" actId="2696"/>
        <pc:sldMkLst>
          <pc:docMk/>
          <pc:sldMk cId="4047115934" sldId="882"/>
        </pc:sldMkLst>
        <pc:spChg chg="mod">
          <ac:chgData name="David Wood" userId="29211411-7552-4357-9fa8-d2472f7d07cf" providerId="ADAL" clId="{79725055-7D92-4322-86BA-A2EC6130018C}" dt="2025-12-06T02:06:47.630" v="4734" actId="207"/>
          <ac:spMkLst>
            <pc:docMk/>
            <pc:sldMk cId="4047115934" sldId="882"/>
            <ac:spMk id="2" creationId="{B0088785-6BF2-3FB3-B408-32E9A858C276}"/>
          </ac:spMkLst>
        </pc:spChg>
        <pc:spChg chg="mod">
          <ac:chgData name="David Wood" userId="29211411-7552-4357-9fa8-d2472f7d07cf" providerId="ADAL" clId="{79725055-7D92-4322-86BA-A2EC6130018C}" dt="2025-12-06T22:07:03.915" v="5014" actId="27636"/>
          <ac:spMkLst>
            <pc:docMk/>
            <pc:sldMk cId="4047115934" sldId="882"/>
            <ac:spMk id="3" creationId="{67333F0F-4D96-06FC-9D52-3EC9CE593B0E}"/>
          </ac:spMkLst>
        </pc:spChg>
        <pc:picChg chg="add mod">
          <ac:chgData name="David Wood" userId="29211411-7552-4357-9fa8-d2472f7d07cf" providerId="ADAL" clId="{79725055-7D92-4322-86BA-A2EC6130018C}" dt="2025-12-06T22:07:48.298" v="5018" actId="14100"/>
          <ac:picMkLst>
            <pc:docMk/>
            <pc:sldMk cId="4047115934" sldId="882"/>
            <ac:picMk id="2050" creationId="{25D98F49-A9C6-281A-25A6-AB43F4321F3E}"/>
          </ac:picMkLst>
        </pc:picChg>
      </pc:sldChg>
      <pc:sldChg chg="addSp modSp mod">
        <pc:chgData name="David Wood" userId="29211411-7552-4357-9fa8-d2472f7d07cf" providerId="ADAL" clId="{79725055-7D92-4322-86BA-A2EC6130018C}" dt="2025-12-07T21:30:19.046" v="6889" actId="179"/>
        <pc:sldMkLst>
          <pc:docMk/>
          <pc:sldMk cId="2028230256" sldId="883"/>
        </pc:sldMkLst>
        <pc:spChg chg="mod">
          <ac:chgData name="David Wood" userId="29211411-7552-4357-9fa8-d2472f7d07cf" providerId="ADAL" clId="{79725055-7D92-4322-86BA-A2EC6130018C}" dt="2025-12-07T21:25:46.358" v="6802" actId="113"/>
          <ac:spMkLst>
            <pc:docMk/>
            <pc:sldMk cId="2028230256" sldId="883"/>
            <ac:spMk id="2" creationId="{166755E1-24BE-D7EF-9F70-E45D8A04D768}"/>
          </ac:spMkLst>
        </pc:spChg>
        <pc:spChg chg="mod">
          <ac:chgData name="David Wood" userId="29211411-7552-4357-9fa8-d2472f7d07cf" providerId="ADAL" clId="{79725055-7D92-4322-86BA-A2EC6130018C}" dt="2025-12-07T21:30:19.046" v="6889" actId="179"/>
          <ac:spMkLst>
            <pc:docMk/>
            <pc:sldMk cId="2028230256" sldId="883"/>
            <ac:spMk id="3" creationId="{ACDF77A5-EBE6-AC60-60F2-F886385493A5}"/>
          </ac:spMkLst>
        </pc:spChg>
        <pc:spChg chg="add mod">
          <ac:chgData name="David Wood" userId="29211411-7552-4357-9fa8-d2472f7d07cf" providerId="ADAL" clId="{79725055-7D92-4322-86BA-A2EC6130018C}" dt="2025-12-07T21:29:39.130" v="6884" actId="1076"/>
          <ac:spMkLst>
            <pc:docMk/>
            <pc:sldMk cId="2028230256" sldId="883"/>
            <ac:spMk id="5" creationId="{CBCFC9E3-A15B-D85B-5A74-8AE3A60830CD}"/>
          </ac:spMkLst>
        </pc:spChg>
        <pc:picChg chg="mod">
          <ac:chgData name="David Wood" userId="29211411-7552-4357-9fa8-d2472f7d07cf" providerId="ADAL" clId="{79725055-7D92-4322-86BA-A2EC6130018C}" dt="2025-12-07T21:30:09.567" v="6888" actId="1076"/>
          <ac:picMkLst>
            <pc:docMk/>
            <pc:sldMk cId="2028230256" sldId="883"/>
            <ac:picMk id="4" creationId="{B35A116C-3D7B-02F4-0DDF-9A66BF0A364E}"/>
          </ac:picMkLst>
        </pc:picChg>
      </pc:sldChg>
      <pc:sldChg chg="del">
        <pc:chgData name="David Wood" userId="29211411-7552-4357-9fa8-d2472f7d07cf" providerId="ADAL" clId="{79725055-7D92-4322-86BA-A2EC6130018C}" dt="2025-12-07T10:28:42.398" v="5612" actId="47"/>
        <pc:sldMkLst>
          <pc:docMk/>
          <pc:sldMk cId="1050980994" sldId="885"/>
        </pc:sldMkLst>
      </pc:sldChg>
      <pc:sldChg chg="delSp modSp mod ord">
        <pc:chgData name="David Wood" userId="29211411-7552-4357-9fa8-d2472f7d07cf" providerId="ADAL" clId="{79725055-7D92-4322-86BA-A2EC6130018C}" dt="2025-12-07T20:46:52.072" v="6343" actId="2711"/>
        <pc:sldMkLst>
          <pc:docMk/>
          <pc:sldMk cId="2127277251" sldId="886"/>
        </pc:sldMkLst>
        <pc:spChg chg="mod">
          <ac:chgData name="David Wood" userId="29211411-7552-4357-9fa8-d2472f7d07cf" providerId="ADAL" clId="{79725055-7D92-4322-86BA-A2EC6130018C}" dt="2025-12-07T10:36:42.222" v="5654" actId="113"/>
          <ac:spMkLst>
            <pc:docMk/>
            <pc:sldMk cId="2127277251" sldId="886"/>
            <ac:spMk id="2" creationId="{868BBE53-C58D-2C1F-9EF9-1F888B302793}"/>
          </ac:spMkLst>
        </pc:spChg>
        <pc:spChg chg="mod">
          <ac:chgData name="David Wood" userId="29211411-7552-4357-9fa8-d2472f7d07cf" providerId="ADAL" clId="{79725055-7D92-4322-86BA-A2EC6130018C}" dt="2025-12-07T20:46:52.072" v="6343" actId="2711"/>
          <ac:spMkLst>
            <pc:docMk/>
            <pc:sldMk cId="2127277251" sldId="886"/>
            <ac:spMk id="3" creationId="{67718ECC-DD19-50B4-BDFD-6B8CBE8EC271}"/>
          </ac:spMkLst>
        </pc:spChg>
        <pc:picChg chg="del">
          <ac:chgData name="David Wood" userId="29211411-7552-4357-9fa8-d2472f7d07cf" providerId="ADAL" clId="{79725055-7D92-4322-86BA-A2EC6130018C}" dt="2025-12-07T10:11:34.845" v="5535" actId="478"/>
          <ac:picMkLst>
            <pc:docMk/>
            <pc:sldMk cId="2127277251" sldId="886"/>
            <ac:picMk id="6" creationId="{C968538A-CB3F-97B9-CE27-AF5B868CC118}"/>
          </ac:picMkLst>
        </pc:picChg>
      </pc:sldChg>
      <pc:sldChg chg="modSp mod">
        <pc:chgData name="David Wood" userId="29211411-7552-4357-9fa8-d2472f7d07cf" providerId="ADAL" clId="{79725055-7D92-4322-86BA-A2EC6130018C}" dt="2025-12-07T20:31:13.830" v="5887" actId="27636"/>
        <pc:sldMkLst>
          <pc:docMk/>
          <pc:sldMk cId="1688233255" sldId="887"/>
        </pc:sldMkLst>
        <pc:spChg chg="mod">
          <ac:chgData name="David Wood" userId="29211411-7552-4357-9fa8-d2472f7d07cf" providerId="ADAL" clId="{79725055-7D92-4322-86BA-A2EC6130018C}" dt="2025-12-07T20:29:04.145" v="5863" actId="14100"/>
          <ac:spMkLst>
            <pc:docMk/>
            <pc:sldMk cId="1688233255" sldId="887"/>
            <ac:spMk id="2" creationId="{B641EA99-C2D5-9683-E12A-4566E76FCA5A}"/>
          </ac:spMkLst>
        </pc:spChg>
        <pc:spChg chg="mod">
          <ac:chgData name="David Wood" userId="29211411-7552-4357-9fa8-d2472f7d07cf" providerId="ADAL" clId="{79725055-7D92-4322-86BA-A2EC6130018C}" dt="2025-12-07T20:31:13.830" v="5887" actId="27636"/>
          <ac:spMkLst>
            <pc:docMk/>
            <pc:sldMk cId="1688233255" sldId="887"/>
            <ac:spMk id="3" creationId="{685BF9F2-9EB5-4182-3B7B-998F51BC31E9}"/>
          </ac:spMkLst>
        </pc:spChg>
      </pc:sldChg>
      <pc:sldChg chg="del">
        <pc:chgData name="David Wood" userId="29211411-7552-4357-9fa8-d2472f7d07cf" providerId="ADAL" clId="{79725055-7D92-4322-86BA-A2EC6130018C}" dt="2025-12-07T20:32:10.528" v="5889" actId="2696"/>
        <pc:sldMkLst>
          <pc:docMk/>
          <pc:sldMk cId="3534296398" sldId="888"/>
        </pc:sldMkLst>
      </pc:sldChg>
      <pc:sldChg chg="del">
        <pc:chgData name="David Wood" userId="29211411-7552-4357-9fa8-d2472f7d07cf" providerId="ADAL" clId="{79725055-7D92-4322-86BA-A2EC6130018C}" dt="2025-12-07T20:45:55.864" v="6342" actId="2696"/>
        <pc:sldMkLst>
          <pc:docMk/>
          <pc:sldMk cId="1140372627" sldId="889"/>
        </pc:sldMkLst>
      </pc:sldChg>
      <pc:sldChg chg="modSp del mod">
        <pc:chgData name="David Wood" userId="29211411-7552-4357-9fa8-d2472f7d07cf" providerId="ADAL" clId="{79725055-7D92-4322-86BA-A2EC6130018C}" dt="2025-12-07T20:40:11.081" v="6240" actId="2696"/>
        <pc:sldMkLst>
          <pc:docMk/>
          <pc:sldMk cId="127130068" sldId="890"/>
        </pc:sldMkLst>
        <pc:spChg chg="mod">
          <ac:chgData name="David Wood" userId="29211411-7552-4357-9fa8-d2472f7d07cf" providerId="ADAL" clId="{79725055-7D92-4322-86BA-A2EC6130018C}" dt="2025-12-07T10:25:43.487" v="5606" actId="20577"/>
          <ac:spMkLst>
            <pc:docMk/>
            <pc:sldMk cId="127130068" sldId="890"/>
            <ac:spMk id="4" creationId="{F0CBB943-4D9B-9A92-81A3-C076531D783C}"/>
          </ac:spMkLst>
        </pc:spChg>
      </pc:sldChg>
      <pc:sldChg chg="addSp delSp modSp mod ord">
        <pc:chgData name="David Wood" userId="29211411-7552-4357-9fa8-d2472f7d07cf" providerId="ADAL" clId="{79725055-7D92-4322-86BA-A2EC6130018C}" dt="2025-12-07T21:39:50.455" v="7119" actId="207"/>
        <pc:sldMkLst>
          <pc:docMk/>
          <pc:sldMk cId="2792737130" sldId="891"/>
        </pc:sldMkLst>
        <pc:spChg chg="mod">
          <ac:chgData name="David Wood" userId="29211411-7552-4357-9fa8-d2472f7d07cf" providerId="ADAL" clId="{79725055-7D92-4322-86BA-A2EC6130018C}" dt="2025-12-07T21:36:38.362" v="7020" actId="20577"/>
          <ac:spMkLst>
            <pc:docMk/>
            <pc:sldMk cId="2792737130" sldId="891"/>
            <ac:spMk id="2" creationId="{229B9863-7F1E-BCBF-833F-AF59A9AF2D4A}"/>
          </ac:spMkLst>
        </pc:spChg>
        <pc:spChg chg="mod">
          <ac:chgData name="David Wood" userId="29211411-7552-4357-9fa8-d2472f7d07cf" providerId="ADAL" clId="{79725055-7D92-4322-86BA-A2EC6130018C}" dt="2025-12-07T20:41:42.240" v="6323" actId="20577"/>
          <ac:spMkLst>
            <pc:docMk/>
            <pc:sldMk cId="2792737130" sldId="891"/>
            <ac:spMk id="3" creationId="{C2D026CA-6E45-A556-A868-C9E7C286994F}"/>
          </ac:spMkLst>
        </pc:spChg>
        <pc:graphicFrameChg chg="add mod modGraphic">
          <ac:chgData name="David Wood" userId="29211411-7552-4357-9fa8-d2472f7d07cf" providerId="ADAL" clId="{79725055-7D92-4322-86BA-A2EC6130018C}" dt="2025-12-07T21:39:50.455" v="7119" actId="207"/>
          <ac:graphicFrameMkLst>
            <pc:docMk/>
            <pc:sldMk cId="2792737130" sldId="891"/>
            <ac:graphicFrameMk id="5" creationId="{0E56CEF3-7FF4-FAAA-48D2-BC8D999E8BA4}"/>
          </ac:graphicFrameMkLst>
        </pc:graphicFrameChg>
        <pc:graphicFrameChg chg="del">
          <ac:chgData name="David Wood" userId="29211411-7552-4357-9fa8-d2472f7d07cf" providerId="ADAL" clId="{79725055-7D92-4322-86BA-A2EC6130018C}" dt="2025-12-07T20:40:30.971" v="6241" actId="478"/>
          <ac:graphicFrameMkLst>
            <pc:docMk/>
            <pc:sldMk cId="2792737130" sldId="891"/>
            <ac:graphicFrameMk id="8" creationId="{F30D966D-2033-4433-0BFA-76D6CC7D2A09}"/>
          </ac:graphicFrameMkLst>
        </pc:graphicFrameChg>
      </pc:sldChg>
      <pc:sldChg chg="del">
        <pc:chgData name="David Wood" userId="29211411-7552-4357-9fa8-d2472f7d07cf" providerId="ADAL" clId="{79725055-7D92-4322-86BA-A2EC6130018C}" dt="2025-12-07T10:15:06.142" v="5551" actId="47"/>
        <pc:sldMkLst>
          <pc:docMk/>
          <pc:sldMk cId="3269571071" sldId="892"/>
        </pc:sldMkLst>
      </pc:sldChg>
      <pc:sldChg chg="del">
        <pc:chgData name="David Wood" userId="29211411-7552-4357-9fa8-d2472f7d07cf" providerId="ADAL" clId="{79725055-7D92-4322-86BA-A2EC6130018C}" dt="2025-12-07T10:15:04.682" v="5550" actId="47"/>
        <pc:sldMkLst>
          <pc:docMk/>
          <pc:sldMk cId="1882061084" sldId="893"/>
        </pc:sldMkLst>
      </pc:sldChg>
      <pc:sldChg chg="del">
        <pc:chgData name="David Wood" userId="29211411-7552-4357-9fa8-d2472f7d07cf" providerId="ADAL" clId="{79725055-7D92-4322-86BA-A2EC6130018C}" dt="2025-12-07T10:14:59.511" v="5549" actId="47"/>
        <pc:sldMkLst>
          <pc:docMk/>
          <pc:sldMk cId="192413771" sldId="894"/>
        </pc:sldMkLst>
      </pc:sldChg>
      <pc:sldChg chg="del">
        <pc:chgData name="David Wood" userId="29211411-7552-4357-9fa8-d2472f7d07cf" providerId="ADAL" clId="{79725055-7D92-4322-86BA-A2EC6130018C}" dt="2025-12-07T10:24:58.137" v="5573" actId="2696"/>
        <pc:sldMkLst>
          <pc:docMk/>
          <pc:sldMk cId="945188435" sldId="895"/>
        </pc:sldMkLst>
      </pc:sldChg>
      <pc:sldChg chg="del">
        <pc:chgData name="David Wood" userId="29211411-7552-4357-9fa8-d2472f7d07cf" providerId="ADAL" clId="{79725055-7D92-4322-86BA-A2EC6130018C}" dt="2025-12-07T10:14:55.909" v="5548" actId="47"/>
        <pc:sldMkLst>
          <pc:docMk/>
          <pc:sldMk cId="308653105" sldId="896"/>
        </pc:sldMkLst>
      </pc:sldChg>
      <pc:sldChg chg="modSp mod">
        <pc:chgData name="David Wood" userId="29211411-7552-4357-9fa8-d2472f7d07cf" providerId="ADAL" clId="{79725055-7D92-4322-86BA-A2EC6130018C}" dt="2025-12-07T20:45:36.501" v="6341" actId="255"/>
        <pc:sldMkLst>
          <pc:docMk/>
          <pc:sldMk cId="4096981804" sldId="897"/>
        </pc:sldMkLst>
        <pc:spChg chg="mod">
          <ac:chgData name="David Wood" userId="29211411-7552-4357-9fa8-d2472f7d07cf" providerId="ADAL" clId="{79725055-7D92-4322-86BA-A2EC6130018C}" dt="2025-12-07T20:45:36.501" v="6341" actId="255"/>
          <ac:spMkLst>
            <pc:docMk/>
            <pc:sldMk cId="4096981804" sldId="897"/>
            <ac:spMk id="3" creationId="{3B6E925A-F08A-80B3-E634-02CF2A2F59A2}"/>
          </ac:spMkLst>
        </pc:spChg>
      </pc:sldChg>
      <pc:sldChg chg="addSp delSp modSp">
        <pc:chgData name="David Wood" userId="29211411-7552-4357-9fa8-d2472f7d07cf" providerId="ADAL" clId="{79725055-7D92-4322-86BA-A2EC6130018C}" dt="2025-12-07T21:00:47.763" v="6417" actId="1076"/>
        <pc:sldMkLst>
          <pc:docMk/>
          <pc:sldMk cId="1222749743" sldId="900"/>
        </pc:sldMkLst>
        <pc:picChg chg="del">
          <ac:chgData name="David Wood" userId="29211411-7552-4357-9fa8-d2472f7d07cf" providerId="ADAL" clId="{79725055-7D92-4322-86BA-A2EC6130018C}" dt="2025-12-07T21:00:19.117" v="6411" actId="478"/>
          <ac:picMkLst>
            <pc:docMk/>
            <pc:sldMk cId="1222749743" sldId="900"/>
            <ac:picMk id="2049" creationId="{2A82BD26-8F0A-B9A8-EC22-489D3021D223}"/>
          </ac:picMkLst>
        </pc:picChg>
        <pc:picChg chg="add mod">
          <ac:chgData name="David Wood" userId="29211411-7552-4357-9fa8-d2472f7d07cf" providerId="ADAL" clId="{79725055-7D92-4322-86BA-A2EC6130018C}" dt="2025-12-07T21:00:47.763" v="6417" actId="1076"/>
          <ac:picMkLst>
            <pc:docMk/>
            <pc:sldMk cId="1222749743" sldId="900"/>
            <ac:picMk id="4098" creationId="{8B53D4A5-6C30-458A-4158-67C3995B7337}"/>
          </ac:picMkLst>
        </pc:picChg>
      </pc:sldChg>
      <pc:sldChg chg="modNotesTx">
        <pc:chgData name="David Wood" userId="29211411-7552-4357-9fa8-d2472f7d07cf" providerId="ADAL" clId="{79725055-7D92-4322-86BA-A2EC6130018C}" dt="2025-12-05T20:39:22.252" v="4330" actId="20577"/>
        <pc:sldMkLst>
          <pc:docMk/>
          <pc:sldMk cId="3405855997" sldId="901"/>
        </pc:sldMkLst>
      </pc:sldChg>
      <pc:sldChg chg="modSp mod">
        <pc:chgData name="David Wood" userId="29211411-7552-4357-9fa8-d2472f7d07cf" providerId="ADAL" clId="{79725055-7D92-4322-86BA-A2EC6130018C}" dt="2025-12-07T21:03:47.281" v="6448" actId="20577"/>
        <pc:sldMkLst>
          <pc:docMk/>
          <pc:sldMk cId="2740712041" sldId="902"/>
        </pc:sldMkLst>
        <pc:spChg chg="mod">
          <ac:chgData name="David Wood" userId="29211411-7552-4357-9fa8-d2472f7d07cf" providerId="ADAL" clId="{79725055-7D92-4322-86BA-A2EC6130018C}" dt="2025-12-07T21:03:47.281" v="6448" actId="20577"/>
          <ac:spMkLst>
            <pc:docMk/>
            <pc:sldMk cId="2740712041" sldId="902"/>
            <ac:spMk id="3" creationId="{7B497CF7-80CA-0ABC-1E97-730E88D531F2}"/>
          </ac:spMkLst>
        </pc:spChg>
      </pc:sldChg>
      <pc:sldChg chg="delSp modSp mod modNotesTx">
        <pc:chgData name="David Wood" userId="29211411-7552-4357-9fa8-d2472f7d07cf" providerId="ADAL" clId="{79725055-7D92-4322-86BA-A2EC6130018C}" dt="2025-12-05T21:29:14.405" v="4481" actId="1076"/>
        <pc:sldMkLst>
          <pc:docMk/>
          <pc:sldMk cId="480893844" sldId="903"/>
        </pc:sldMkLst>
        <pc:spChg chg="mod">
          <ac:chgData name="David Wood" userId="29211411-7552-4357-9fa8-d2472f7d07cf" providerId="ADAL" clId="{79725055-7D92-4322-86BA-A2EC6130018C}" dt="2025-12-05T21:29:14.405" v="4481" actId="1076"/>
          <ac:spMkLst>
            <pc:docMk/>
            <pc:sldMk cId="480893844" sldId="903"/>
            <ac:spMk id="9" creationId="{8BCCE6D7-86EF-77A6-37EF-97C76040E1C7}"/>
          </ac:spMkLst>
        </pc:spChg>
        <pc:picChg chg="mod">
          <ac:chgData name="David Wood" userId="29211411-7552-4357-9fa8-d2472f7d07cf" providerId="ADAL" clId="{79725055-7D92-4322-86BA-A2EC6130018C}" dt="2025-12-05T21:27:27.630" v="4450" actId="14100"/>
          <ac:picMkLst>
            <pc:docMk/>
            <pc:sldMk cId="480893844" sldId="903"/>
            <ac:picMk id="8" creationId="{3CC51A5D-BCE7-63E2-17BF-AD5858395A5E}"/>
          </ac:picMkLst>
        </pc:picChg>
        <pc:picChg chg="mod">
          <ac:chgData name="David Wood" userId="29211411-7552-4357-9fa8-d2472f7d07cf" providerId="ADAL" clId="{79725055-7D92-4322-86BA-A2EC6130018C}" dt="2025-12-05T21:27:17.191" v="4449" actId="1076"/>
          <ac:picMkLst>
            <pc:docMk/>
            <pc:sldMk cId="480893844" sldId="903"/>
            <ac:picMk id="4098" creationId="{18A4B120-5F38-A322-ED50-D3434D33C950}"/>
          </ac:picMkLst>
        </pc:picChg>
      </pc:sldChg>
      <pc:sldChg chg="modSp mod">
        <pc:chgData name="David Wood" userId="29211411-7552-4357-9fa8-d2472f7d07cf" providerId="ADAL" clId="{79725055-7D92-4322-86BA-A2EC6130018C}" dt="2025-12-05T21:31:12.862" v="4489" actId="255"/>
        <pc:sldMkLst>
          <pc:docMk/>
          <pc:sldMk cId="852873053" sldId="904"/>
        </pc:sldMkLst>
        <pc:spChg chg="mod">
          <ac:chgData name="David Wood" userId="29211411-7552-4357-9fa8-d2472f7d07cf" providerId="ADAL" clId="{79725055-7D92-4322-86BA-A2EC6130018C}" dt="2025-12-05T21:30:53.540" v="4487" actId="14100"/>
          <ac:spMkLst>
            <pc:docMk/>
            <pc:sldMk cId="852873053" sldId="904"/>
            <ac:spMk id="9" creationId="{C3935438-AD8E-4F79-A287-9FBB2E5BB6C9}"/>
          </ac:spMkLst>
        </pc:spChg>
        <pc:spChg chg="mod">
          <ac:chgData name="David Wood" userId="29211411-7552-4357-9fa8-d2472f7d07cf" providerId="ADAL" clId="{79725055-7D92-4322-86BA-A2EC6130018C}" dt="2025-12-05T21:31:12.862" v="4489" actId="255"/>
          <ac:spMkLst>
            <pc:docMk/>
            <pc:sldMk cId="852873053" sldId="904"/>
            <ac:spMk id="10" creationId="{150F1DB2-BB58-268D-61F4-08146D57DBCE}"/>
          </ac:spMkLst>
        </pc:spChg>
      </pc:sldChg>
      <pc:sldChg chg="modSp mod">
        <pc:chgData name="David Wood" userId="29211411-7552-4357-9fa8-d2472f7d07cf" providerId="ADAL" clId="{79725055-7D92-4322-86BA-A2EC6130018C}" dt="2025-12-07T21:06:04.455" v="6463" actId="1076"/>
        <pc:sldMkLst>
          <pc:docMk/>
          <pc:sldMk cId="1822183277" sldId="905"/>
        </pc:sldMkLst>
        <pc:spChg chg="mod">
          <ac:chgData name="David Wood" userId="29211411-7552-4357-9fa8-d2472f7d07cf" providerId="ADAL" clId="{79725055-7D92-4322-86BA-A2EC6130018C}" dt="2025-12-07T21:05:25.152" v="6453" actId="14100"/>
          <ac:spMkLst>
            <pc:docMk/>
            <pc:sldMk cId="1822183277" sldId="905"/>
            <ac:spMk id="9" creationId="{AF313AE0-5AD2-8236-921D-3FB8A476FC78}"/>
          </ac:spMkLst>
        </pc:spChg>
        <pc:picChg chg="mod">
          <ac:chgData name="David Wood" userId="29211411-7552-4357-9fa8-d2472f7d07cf" providerId="ADAL" clId="{79725055-7D92-4322-86BA-A2EC6130018C}" dt="2025-12-07T21:06:04.455" v="6463" actId="1076"/>
          <ac:picMkLst>
            <pc:docMk/>
            <pc:sldMk cId="1822183277" sldId="905"/>
            <ac:picMk id="19" creationId="{E3E6800D-A52D-E19C-54FC-BF092A4DF0C1}"/>
          </ac:picMkLst>
        </pc:picChg>
        <pc:picChg chg="mod">
          <ac:chgData name="David Wood" userId="29211411-7552-4357-9fa8-d2472f7d07cf" providerId="ADAL" clId="{79725055-7D92-4322-86BA-A2EC6130018C}" dt="2025-12-07T21:05:35.908" v="6456" actId="14100"/>
          <ac:picMkLst>
            <pc:docMk/>
            <pc:sldMk cId="1822183277" sldId="905"/>
            <ac:picMk id="21" creationId="{9E93D236-6FF4-FF0C-09B0-CF054794B571}"/>
          </ac:picMkLst>
        </pc:picChg>
        <pc:picChg chg="mod">
          <ac:chgData name="David Wood" userId="29211411-7552-4357-9fa8-d2472f7d07cf" providerId="ADAL" clId="{79725055-7D92-4322-86BA-A2EC6130018C}" dt="2025-12-07T21:05:43.268" v="6460" actId="1036"/>
          <ac:picMkLst>
            <pc:docMk/>
            <pc:sldMk cId="1822183277" sldId="905"/>
            <ac:picMk id="25" creationId="{BF7D4872-129D-B0D6-3902-F6219A3AB58C}"/>
          </ac:picMkLst>
        </pc:picChg>
      </pc:sldChg>
      <pc:sldChg chg="modSp mod">
        <pc:chgData name="David Wood" userId="29211411-7552-4357-9fa8-d2472f7d07cf" providerId="ADAL" clId="{79725055-7D92-4322-86BA-A2EC6130018C}" dt="2025-12-05T21:38:40.102" v="4533" actId="122"/>
        <pc:sldMkLst>
          <pc:docMk/>
          <pc:sldMk cId="2653560732" sldId="906"/>
        </pc:sldMkLst>
        <pc:spChg chg="mod">
          <ac:chgData name="David Wood" userId="29211411-7552-4357-9fa8-d2472f7d07cf" providerId="ADAL" clId="{79725055-7D92-4322-86BA-A2EC6130018C}" dt="2025-12-05T21:32:55.381" v="4492" actId="14100"/>
          <ac:spMkLst>
            <pc:docMk/>
            <pc:sldMk cId="2653560732" sldId="906"/>
            <ac:spMk id="2" creationId="{5785438F-8075-E449-9E2B-424D2473D911}"/>
          </ac:spMkLst>
        </pc:spChg>
        <pc:spChg chg="mod">
          <ac:chgData name="David Wood" userId="29211411-7552-4357-9fa8-d2472f7d07cf" providerId="ADAL" clId="{79725055-7D92-4322-86BA-A2EC6130018C}" dt="2025-12-05T21:33:56.884" v="4498" actId="14100"/>
          <ac:spMkLst>
            <pc:docMk/>
            <pc:sldMk cId="2653560732" sldId="906"/>
            <ac:spMk id="6" creationId="{F9551F5D-9034-CF4A-F463-472CCE3F59AC}"/>
          </ac:spMkLst>
        </pc:spChg>
        <pc:spChg chg="mod">
          <ac:chgData name="David Wood" userId="29211411-7552-4357-9fa8-d2472f7d07cf" providerId="ADAL" clId="{79725055-7D92-4322-86BA-A2EC6130018C}" dt="2025-12-05T21:35:16.809" v="4503" actId="20577"/>
          <ac:spMkLst>
            <pc:docMk/>
            <pc:sldMk cId="2653560732" sldId="906"/>
            <ac:spMk id="7" creationId="{5092B9AA-1C68-EB85-1FF2-167BCA7B8A85}"/>
          </ac:spMkLst>
        </pc:spChg>
        <pc:spChg chg="mod">
          <ac:chgData name="David Wood" userId="29211411-7552-4357-9fa8-d2472f7d07cf" providerId="ADAL" clId="{79725055-7D92-4322-86BA-A2EC6130018C}" dt="2025-12-05T21:38:40.102" v="4533" actId="122"/>
          <ac:spMkLst>
            <pc:docMk/>
            <pc:sldMk cId="2653560732" sldId="906"/>
            <ac:spMk id="8" creationId="{FAFC06ED-F2F6-2364-8480-96B8E882F501}"/>
          </ac:spMkLst>
        </pc:spChg>
        <pc:spChg chg="mod">
          <ac:chgData name="David Wood" userId="29211411-7552-4357-9fa8-d2472f7d07cf" providerId="ADAL" clId="{79725055-7D92-4322-86BA-A2EC6130018C}" dt="2025-12-05T21:33:21.274" v="4495" actId="14100"/>
          <ac:spMkLst>
            <pc:docMk/>
            <pc:sldMk cId="2653560732" sldId="906"/>
            <ac:spMk id="9" creationId="{2807358F-797C-E373-AAE9-46219612EB99}"/>
          </ac:spMkLst>
        </pc:spChg>
        <pc:picChg chg="mod">
          <ac:chgData name="David Wood" userId="29211411-7552-4357-9fa8-d2472f7d07cf" providerId="ADAL" clId="{79725055-7D92-4322-86BA-A2EC6130018C}" dt="2025-12-05T21:37:50.045" v="4529" actId="1076"/>
          <ac:picMkLst>
            <pc:docMk/>
            <pc:sldMk cId="2653560732" sldId="906"/>
            <ac:picMk id="5" creationId="{E6AE329F-1053-7DDC-15DB-D32BCAE1A207}"/>
          </ac:picMkLst>
        </pc:picChg>
        <pc:picChg chg="mod">
          <ac:chgData name="David Wood" userId="29211411-7552-4357-9fa8-d2472f7d07cf" providerId="ADAL" clId="{79725055-7D92-4322-86BA-A2EC6130018C}" dt="2025-12-05T21:33:04.785" v="4493" actId="1076"/>
          <ac:picMkLst>
            <pc:docMk/>
            <pc:sldMk cId="2653560732" sldId="906"/>
            <ac:picMk id="13" creationId="{75B2191E-4D26-DCE5-26ED-702EA8571FB7}"/>
          </ac:picMkLst>
        </pc:picChg>
        <pc:picChg chg="mod">
          <ac:chgData name="David Wood" userId="29211411-7552-4357-9fa8-d2472f7d07cf" providerId="ADAL" clId="{79725055-7D92-4322-86BA-A2EC6130018C}" dt="2025-12-05T21:34:34.494" v="4501" actId="1076"/>
          <ac:picMkLst>
            <pc:docMk/>
            <pc:sldMk cId="2653560732" sldId="906"/>
            <ac:picMk id="15" creationId="{FE1884A2-71DA-B530-FDC8-9E8227E788D2}"/>
          </ac:picMkLst>
        </pc:picChg>
        <pc:picChg chg="mod">
          <ac:chgData name="David Wood" userId="29211411-7552-4357-9fa8-d2472f7d07cf" providerId="ADAL" clId="{79725055-7D92-4322-86BA-A2EC6130018C}" dt="2025-12-05T21:34:28.109" v="4500" actId="1076"/>
          <ac:picMkLst>
            <pc:docMk/>
            <pc:sldMk cId="2653560732" sldId="906"/>
            <ac:picMk id="17" creationId="{0E281E96-1D99-B457-4875-B201C0E7F6CD}"/>
          </ac:picMkLst>
        </pc:picChg>
      </pc:sldChg>
      <pc:sldChg chg="modSp mod">
        <pc:chgData name="David Wood" userId="29211411-7552-4357-9fa8-d2472f7d07cf" providerId="ADAL" clId="{79725055-7D92-4322-86BA-A2EC6130018C}" dt="2025-12-07T21:12:54.472" v="6487" actId="20577"/>
        <pc:sldMkLst>
          <pc:docMk/>
          <pc:sldMk cId="2508109863" sldId="907"/>
        </pc:sldMkLst>
        <pc:spChg chg="mod">
          <ac:chgData name="David Wood" userId="29211411-7552-4357-9fa8-d2472f7d07cf" providerId="ADAL" clId="{79725055-7D92-4322-86BA-A2EC6130018C}" dt="2025-12-07T21:12:54.472" v="6487" actId="20577"/>
          <ac:spMkLst>
            <pc:docMk/>
            <pc:sldMk cId="2508109863" sldId="907"/>
            <ac:spMk id="5" creationId="{ACA4C655-D9A1-D28A-B16D-D53A04459C57}"/>
          </ac:spMkLst>
        </pc:spChg>
      </pc:sldChg>
      <pc:sldChg chg="modSp add mod">
        <pc:chgData name="David Wood" userId="29211411-7552-4357-9fa8-d2472f7d07cf" providerId="ADAL" clId="{79725055-7D92-4322-86BA-A2EC6130018C}" dt="2025-12-06T00:56:20.578" v="4685" actId="14100"/>
        <pc:sldMkLst>
          <pc:docMk/>
          <pc:sldMk cId="884906598" sldId="908"/>
        </pc:sldMkLst>
        <pc:spChg chg="mod">
          <ac:chgData name="David Wood" userId="29211411-7552-4357-9fa8-d2472f7d07cf" providerId="ADAL" clId="{79725055-7D92-4322-86BA-A2EC6130018C}" dt="2025-12-06T00:56:20.578" v="4685" actId="14100"/>
          <ac:spMkLst>
            <pc:docMk/>
            <pc:sldMk cId="884906598" sldId="908"/>
            <ac:spMk id="2" creationId="{F075B00D-5CD1-B97F-D65D-C523EF72926B}"/>
          </ac:spMkLst>
        </pc:spChg>
        <pc:spChg chg="mod">
          <ac:chgData name="David Wood" userId="29211411-7552-4357-9fa8-d2472f7d07cf" providerId="ADAL" clId="{79725055-7D92-4322-86BA-A2EC6130018C}" dt="2025-12-05T22:19:03.906" v="4683" actId="20577"/>
          <ac:spMkLst>
            <pc:docMk/>
            <pc:sldMk cId="884906598" sldId="908"/>
            <ac:spMk id="3" creationId="{E650F071-4A46-8277-BD11-C5EE8F281D8F}"/>
          </ac:spMkLst>
        </pc:spChg>
      </pc:sldChg>
      <pc:sldChg chg="addSp modSp add mod">
        <pc:chgData name="David Wood" userId="29211411-7552-4357-9fa8-d2472f7d07cf" providerId="ADAL" clId="{79725055-7D92-4322-86BA-A2EC6130018C}" dt="2025-12-07T01:15:10.028" v="5292" actId="20577"/>
        <pc:sldMkLst>
          <pc:docMk/>
          <pc:sldMk cId="2613510292" sldId="909"/>
        </pc:sldMkLst>
        <pc:spChg chg="mod">
          <ac:chgData name="David Wood" userId="29211411-7552-4357-9fa8-d2472f7d07cf" providerId="ADAL" clId="{79725055-7D92-4322-86BA-A2EC6130018C}" dt="2025-12-07T01:10:09.020" v="5166" actId="20577"/>
          <ac:spMkLst>
            <pc:docMk/>
            <pc:sldMk cId="2613510292" sldId="909"/>
            <ac:spMk id="2" creationId="{09989425-C418-608D-B75F-25E18B384759}"/>
          </ac:spMkLst>
        </pc:spChg>
        <pc:spChg chg="mod">
          <ac:chgData name="David Wood" userId="29211411-7552-4357-9fa8-d2472f7d07cf" providerId="ADAL" clId="{79725055-7D92-4322-86BA-A2EC6130018C}" dt="2025-12-07T01:15:10.028" v="5292" actId="20577"/>
          <ac:spMkLst>
            <pc:docMk/>
            <pc:sldMk cId="2613510292" sldId="909"/>
            <ac:spMk id="3" creationId="{DA99D767-F09D-61FE-35FD-EDFADBBCF483}"/>
          </ac:spMkLst>
        </pc:spChg>
        <pc:picChg chg="add mod">
          <ac:chgData name="David Wood" userId="29211411-7552-4357-9fa8-d2472f7d07cf" providerId="ADAL" clId="{79725055-7D92-4322-86BA-A2EC6130018C}" dt="2025-12-07T01:10:40.203" v="5173" actId="1076"/>
          <ac:picMkLst>
            <pc:docMk/>
            <pc:sldMk cId="2613510292" sldId="909"/>
            <ac:picMk id="6" creationId="{214396A8-8356-5542-04AF-7ACF94EF2594}"/>
          </ac:picMkLst>
        </pc:picChg>
      </pc:sldChg>
      <pc:sldChg chg="modSp add del mod ord">
        <pc:chgData name="David Wood" userId="29211411-7552-4357-9fa8-d2472f7d07cf" providerId="ADAL" clId="{79725055-7D92-4322-86BA-A2EC6130018C}" dt="2025-12-07T20:44:54.092" v="6338" actId="47"/>
        <pc:sldMkLst>
          <pc:docMk/>
          <pc:sldMk cId="3418867581" sldId="910"/>
        </pc:sldMkLst>
        <pc:spChg chg="mod">
          <ac:chgData name="David Wood" userId="29211411-7552-4357-9fa8-d2472f7d07cf" providerId="ADAL" clId="{79725055-7D92-4322-86BA-A2EC6130018C}" dt="2025-12-07T01:15:56.979" v="5294" actId="20577"/>
          <ac:spMkLst>
            <pc:docMk/>
            <pc:sldMk cId="3418867581" sldId="910"/>
            <ac:spMk id="4" creationId="{E912DCB8-257E-3B36-DBB4-64AEF989F09F}"/>
          </ac:spMkLst>
        </pc:spChg>
        <pc:spChg chg="mod">
          <ac:chgData name="David Wood" userId="29211411-7552-4357-9fa8-d2472f7d07cf" providerId="ADAL" clId="{79725055-7D92-4322-86BA-A2EC6130018C}" dt="2025-12-07T10:19:40.687" v="5568" actId="179"/>
          <ac:spMkLst>
            <pc:docMk/>
            <pc:sldMk cId="3418867581" sldId="910"/>
            <ac:spMk id="5" creationId="{48AA253D-6385-523B-B14C-AFC56F965F06}"/>
          </ac:spMkLst>
        </pc:spChg>
      </pc:sldChg>
      <pc:sldChg chg="addSp modSp new mod">
        <pc:chgData name="David Wood" userId="29211411-7552-4357-9fa8-d2472f7d07cf" providerId="ADAL" clId="{79725055-7D92-4322-86BA-A2EC6130018C}" dt="2025-12-06T21:36:52.980" v="4907" actId="20577"/>
        <pc:sldMkLst>
          <pc:docMk/>
          <pc:sldMk cId="4244993499" sldId="911"/>
        </pc:sldMkLst>
        <pc:spChg chg="mod">
          <ac:chgData name="David Wood" userId="29211411-7552-4357-9fa8-d2472f7d07cf" providerId="ADAL" clId="{79725055-7D92-4322-86BA-A2EC6130018C}" dt="2025-12-06T21:32:35.441" v="4754"/>
          <ac:spMkLst>
            <pc:docMk/>
            <pc:sldMk cId="4244993499" sldId="911"/>
            <ac:spMk id="2" creationId="{537940E7-FAF7-CB81-E6F8-9DBAF2B799AB}"/>
          </ac:spMkLst>
        </pc:spChg>
        <pc:spChg chg="mod">
          <ac:chgData name="David Wood" userId="29211411-7552-4357-9fa8-d2472f7d07cf" providerId="ADAL" clId="{79725055-7D92-4322-86BA-A2EC6130018C}" dt="2025-12-06T21:36:52.980" v="4907" actId="20577"/>
          <ac:spMkLst>
            <pc:docMk/>
            <pc:sldMk cId="4244993499" sldId="911"/>
            <ac:spMk id="3" creationId="{7011F74B-6B96-1D34-1F0E-20BCAFC232EC}"/>
          </ac:spMkLst>
        </pc:spChg>
        <pc:picChg chg="add mod">
          <ac:chgData name="David Wood" userId="29211411-7552-4357-9fa8-d2472f7d07cf" providerId="ADAL" clId="{79725055-7D92-4322-86BA-A2EC6130018C}" dt="2025-12-06T21:36:06.354" v="4872" actId="1076"/>
          <ac:picMkLst>
            <pc:docMk/>
            <pc:sldMk cId="4244993499" sldId="911"/>
            <ac:picMk id="6" creationId="{B076CD08-7441-B019-4540-0C45A78EA8C2}"/>
          </ac:picMkLst>
        </pc:picChg>
      </pc:sldChg>
      <pc:sldChg chg="addSp delSp modSp add mod ord">
        <pc:chgData name="David Wood" userId="29211411-7552-4357-9fa8-d2472f7d07cf" providerId="ADAL" clId="{79725055-7D92-4322-86BA-A2EC6130018C}" dt="2025-12-06T21:42:55.181" v="4932" actId="14100"/>
        <pc:sldMkLst>
          <pc:docMk/>
          <pc:sldMk cId="1025722929" sldId="912"/>
        </pc:sldMkLst>
        <pc:spChg chg="mod">
          <ac:chgData name="David Wood" userId="29211411-7552-4357-9fa8-d2472f7d07cf" providerId="ADAL" clId="{79725055-7D92-4322-86BA-A2EC6130018C}" dt="2025-12-06T21:40:32.176" v="4922" actId="20577"/>
          <ac:spMkLst>
            <pc:docMk/>
            <pc:sldMk cId="1025722929" sldId="912"/>
            <ac:spMk id="2" creationId="{CEE28663-931A-3D4E-93E0-36D3FF670897}"/>
          </ac:spMkLst>
        </pc:spChg>
        <pc:spChg chg="mod">
          <ac:chgData name="David Wood" userId="29211411-7552-4357-9fa8-d2472f7d07cf" providerId="ADAL" clId="{79725055-7D92-4322-86BA-A2EC6130018C}" dt="2025-12-06T21:42:15.020" v="4927" actId="14100"/>
          <ac:spMkLst>
            <pc:docMk/>
            <pc:sldMk cId="1025722929" sldId="912"/>
            <ac:spMk id="3" creationId="{F5BC3D04-ABC0-17DD-B442-DE6221629709}"/>
          </ac:spMkLst>
        </pc:spChg>
        <pc:picChg chg="del">
          <ac:chgData name="David Wood" userId="29211411-7552-4357-9fa8-d2472f7d07cf" providerId="ADAL" clId="{79725055-7D92-4322-86BA-A2EC6130018C}" dt="2025-12-06T21:42:18.651" v="4928" actId="478"/>
          <ac:picMkLst>
            <pc:docMk/>
            <pc:sldMk cId="1025722929" sldId="912"/>
            <ac:picMk id="6" creationId="{76FA7C80-C32D-4A7C-E661-7DC693B73FF0}"/>
          </ac:picMkLst>
        </pc:picChg>
        <pc:picChg chg="add mod">
          <ac:chgData name="David Wood" userId="29211411-7552-4357-9fa8-d2472f7d07cf" providerId="ADAL" clId="{79725055-7D92-4322-86BA-A2EC6130018C}" dt="2025-12-06T21:42:55.181" v="4932" actId="14100"/>
          <ac:picMkLst>
            <pc:docMk/>
            <pc:sldMk cId="1025722929" sldId="912"/>
            <ac:picMk id="1026" creationId="{E7AE40D1-5E9C-C526-6145-5984C23CCB30}"/>
          </ac:picMkLst>
        </pc:picChg>
      </pc:sldChg>
      <pc:sldChg chg="addSp modSp add mod">
        <pc:chgData name="David Wood" userId="29211411-7552-4357-9fa8-d2472f7d07cf" providerId="ADAL" clId="{79725055-7D92-4322-86BA-A2EC6130018C}" dt="2025-12-06T22:51:29.943" v="5106" actId="1076"/>
        <pc:sldMkLst>
          <pc:docMk/>
          <pc:sldMk cId="2149595505" sldId="913"/>
        </pc:sldMkLst>
        <pc:spChg chg="mod">
          <ac:chgData name="David Wood" userId="29211411-7552-4357-9fa8-d2472f7d07cf" providerId="ADAL" clId="{79725055-7D92-4322-86BA-A2EC6130018C}" dt="2025-12-06T22:43:24.363" v="5044" actId="113"/>
          <ac:spMkLst>
            <pc:docMk/>
            <pc:sldMk cId="2149595505" sldId="913"/>
            <ac:spMk id="2" creationId="{1F6E4FBA-7CF0-CE99-09CE-5730166F8DCE}"/>
          </ac:spMkLst>
        </pc:spChg>
        <pc:spChg chg="mod">
          <ac:chgData name="David Wood" userId="29211411-7552-4357-9fa8-d2472f7d07cf" providerId="ADAL" clId="{79725055-7D92-4322-86BA-A2EC6130018C}" dt="2025-12-06T22:51:19.891" v="5105" actId="27636"/>
          <ac:spMkLst>
            <pc:docMk/>
            <pc:sldMk cId="2149595505" sldId="913"/>
            <ac:spMk id="3" creationId="{40106B0B-3357-1FB8-BE17-6B3E9A61D80A}"/>
          </ac:spMkLst>
        </pc:spChg>
        <pc:picChg chg="mod">
          <ac:chgData name="David Wood" userId="29211411-7552-4357-9fa8-d2472f7d07cf" providerId="ADAL" clId="{79725055-7D92-4322-86BA-A2EC6130018C}" dt="2025-12-06T22:51:29.943" v="5106" actId="1076"/>
          <ac:picMkLst>
            <pc:docMk/>
            <pc:sldMk cId="2149595505" sldId="913"/>
            <ac:picMk id="4" creationId="{DC02D6C3-788E-49CA-D44D-26B8FC61447F}"/>
          </ac:picMkLst>
        </pc:picChg>
        <pc:picChg chg="add mod">
          <ac:chgData name="David Wood" userId="29211411-7552-4357-9fa8-d2472f7d07cf" providerId="ADAL" clId="{79725055-7D92-4322-86BA-A2EC6130018C}" dt="2025-12-06T22:49:47.505" v="5103" actId="14100"/>
          <ac:picMkLst>
            <pc:docMk/>
            <pc:sldMk cId="2149595505" sldId="913"/>
            <ac:picMk id="6" creationId="{99548CA3-E45D-A011-5AC1-9DD3C946833D}"/>
          </ac:picMkLst>
        </pc:picChg>
      </pc:sldChg>
      <pc:sldChg chg="modSp add mod ord">
        <pc:chgData name="David Wood" userId="29211411-7552-4357-9fa8-d2472f7d07cf" providerId="ADAL" clId="{79725055-7D92-4322-86BA-A2EC6130018C}" dt="2025-12-07T01:07:16.756" v="5149" actId="27636"/>
        <pc:sldMkLst>
          <pc:docMk/>
          <pc:sldMk cId="3691651836" sldId="914"/>
        </pc:sldMkLst>
        <pc:spChg chg="mod">
          <ac:chgData name="David Wood" userId="29211411-7552-4357-9fa8-d2472f7d07cf" providerId="ADAL" clId="{79725055-7D92-4322-86BA-A2EC6130018C}" dt="2025-12-07T01:07:16.756" v="5149" actId="27636"/>
          <ac:spMkLst>
            <pc:docMk/>
            <pc:sldMk cId="3691651836" sldId="914"/>
            <ac:spMk id="3" creationId="{F87EB2BD-5D67-4D65-D832-3E5835070709}"/>
          </ac:spMkLst>
        </pc:spChg>
      </pc:sldChg>
      <pc:sldChg chg="add del ord">
        <pc:chgData name="David Wood" userId="29211411-7552-4357-9fa8-d2472f7d07cf" providerId="ADAL" clId="{79725055-7D92-4322-86BA-A2EC6130018C}" dt="2025-12-07T20:32:02.623" v="5888" actId="2696"/>
        <pc:sldMkLst>
          <pc:docMk/>
          <pc:sldMk cId="532390776" sldId="915"/>
        </pc:sldMkLst>
      </pc:sldChg>
      <pc:sldChg chg="addSp modSp add mod ord">
        <pc:chgData name="David Wood" userId="29211411-7552-4357-9fa8-d2472f7d07cf" providerId="ADAL" clId="{79725055-7D92-4322-86BA-A2EC6130018C}" dt="2025-12-07T21:23:50.147" v="6795" actId="2711"/>
        <pc:sldMkLst>
          <pc:docMk/>
          <pc:sldMk cId="3950543170" sldId="916"/>
        </pc:sldMkLst>
        <pc:spChg chg="mod">
          <ac:chgData name="David Wood" userId="29211411-7552-4357-9fa8-d2472f7d07cf" providerId="ADAL" clId="{79725055-7D92-4322-86BA-A2EC6130018C}" dt="2025-12-07T01:20:43.964" v="5338" actId="20577"/>
          <ac:spMkLst>
            <pc:docMk/>
            <pc:sldMk cId="3950543170" sldId="916"/>
            <ac:spMk id="2" creationId="{2DF72685-39D5-B816-561B-E3EA2C30B40C}"/>
          </ac:spMkLst>
        </pc:spChg>
        <pc:spChg chg="mod">
          <ac:chgData name="David Wood" userId="29211411-7552-4357-9fa8-d2472f7d07cf" providerId="ADAL" clId="{79725055-7D92-4322-86BA-A2EC6130018C}" dt="2025-12-07T21:23:50.147" v="6795" actId="2711"/>
          <ac:spMkLst>
            <pc:docMk/>
            <pc:sldMk cId="3950543170" sldId="916"/>
            <ac:spMk id="3" creationId="{153134EB-42B5-4C1F-62D8-2E454601112D}"/>
          </ac:spMkLst>
        </pc:spChg>
        <pc:picChg chg="add mod">
          <ac:chgData name="David Wood" userId="29211411-7552-4357-9fa8-d2472f7d07cf" providerId="ADAL" clId="{79725055-7D92-4322-86BA-A2EC6130018C}" dt="2025-12-07T01:26:31.145" v="5414" actId="1076"/>
          <ac:picMkLst>
            <pc:docMk/>
            <pc:sldMk cId="3950543170" sldId="916"/>
            <ac:picMk id="4" creationId="{13D39D54-43C7-A9C0-B5B4-3F0C2E088AD8}"/>
          </ac:picMkLst>
        </pc:picChg>
      </pc:sldChg>
      <pc:sldChg chg="modSp add mod modNotesTx">
        <pc:chgData name="David Wood" userId="29211411-7552-4357-9fa8-d2472f7d07cf" providerId="ADAL" clId="{79725055-7D92-4322-86BA-A2EC6130018C}" dt="2025-12-07T21:24:03.211" v="6796" actId="2711"/>
        <pc:sldMkLst>
          <pc:docMk/>
          <pc:sldMk cId="858681642" sldId="917"/>
        </pc:sldMkLst>
        <pc:spChg chg="mod">
          <ac:chgData name="David Wood" userId="29211411-7552-4357-9fa8-d2472f7d07cf" providerId="ADAL" clId="{79725055-7D92-4322-86BA-A2EC6130018C}" dt="2025-12-07T21:24:03.211" v="6796" actId="2711"/>
          <ac:spMkLst>
            <pc:docMk/>
            <pc:sldMk cId="858681642" sldId="917"/>
            <ac:spMk id="3" creationId="{AB456C44-6ABF-A1E7-897B-994CA26DB8DE}"/>
          </ac:spMkLst>
        </pc:spChg>
      </pc:sldChg>
      <pc:sldChg chg="add del">
        <pc:chgData name="David Wood" userId="29211411-7552-4357-9fa8-d2472f7d07cf" providerId="ADAL" clId="{79725055-7D92-4322-86BA-A2EC6130018C}" dt="2025-12-07T10:28:48.490" v="5613" actId="2696"/>
        <pc:sldMkLst>
          <pc:docMk/>
          <pc:sldMk cId="2221969998" sldId="918"/>
        </pc:sldMkLst>
      </pc:sldChg>
      <pc:sldChg chg="add del">
        <pc:chgData name="David Wood" userId="29211411-7552-4357-9fa8-d2472f7d07cf" providerId="ADAL" clId="{79725055-7D92-4322-86BA-A2EC6130018C}" dt="2025-12-07T10:29:52.611" v="5615" actId="2696"/>
        <pc:sldMkLst>
          <pc:docMk/>
          <pc:sldMk cId="2840039539" sldId="918"/>
        </pc:sldMkLst>
      </pc:sldChg>
      <pc:sldChg chg="add ord">
        <pc:chgData name="David Wood" userId="29211411-7552-4357-9fa8-d2472f7d07cf" providerId="ADAL" clId="{79725055-7D92-4322-86BA-A2EC6130018C}" dt="2025-12-07T10:23:49.582" v="5570"/>
        <pc:sldMkLst>
          <pc:docMk/>
          <pc:sldMk cId="3179388838" sldId="919"/>
        </pc:sldMkLst>
      </pc:sldChg>
      <pc:sldChg chg="new del">
        <pc:chgData name="David Wood" userId="29211411-7552-4357-9fa8-d2472f7d07cf" providerId="ADAL" clId="{79725055-7D92-4322-86BA-A2EC6130018C}" dt="2025-12-07T10:18:25.654" v="5565" actId="2696"/>
        <pc:sldMkLst>
          <pc:docMk/>
          <pc:sldMk cId="2004516634" sldId="920"/>
        </pc:sldMkLst>
      </pc:sldChg>
      <pc:sldChg chg="delSp modSp add mod ord">
        <pc:chgData name="David Wood" userId="29211411-7552-4357-9fa8-d2472f7d07cf" providerId="ADAL" clId="{79725055-7D92-4322-86BA-A2EC6130018C}" dt="2025-12-07T20:39:32.543" v="6239" actId="14100"/>
        <pc:sldMkLst>
          <pc:docMk/>
          <pc:sldMk cId="2434253515" sldId="920"/>
        </pc:sldMkLst>
        <pc:spChg chg="del mod">
          <ac:chgData name="David Wood" userId="29211411-7552-4357-9fa8-d2472f7d07cf" providerId="ADAL" clId="{79725055-7D92-4322-86BA-A2EC6130018C}" dt="2025-12-07T20:36:23.617" v="6080" actId="478"/>
          <ac:spMkLst>
            <pc:docMk/>
            <pc:sldMk cId="2434253515" sldId="920"/>
            <ac:spMk id="2" creationId="{05D07EC9-8545-5828-28B0-12AD650E4418}"/>
          </ac:spMkLst>
        </pc:spChg>
        <pc:spChg chg="mod">
          <ac:chgData name="David Wood" userId="29211411-7552-4357-9fa8-d2472f7d07cf" providerId="ADAL" clId="{79725055-7D92-4322-86BA-A2EC6130018C}" dt="2025-12-07T20:33:56.582" v="5997" actId="313"/>
          <ac:spMkLst>
            <pc:docMk/>
            <pc:sldMk cId="2434253515" sldId="920"/>
            <ac:spMk id="3" creationId="{14F24F01-FB4E-CD19-C69C-EDB344DC95EC}"/>
          </ac:spMkLst>
        </pc:spChg>
        <pc:spChg chg="del">
          <ac:chgData name="David Wood" userId="29211411-7552-4357-9fa8-d2472f7d07cf" providerId="ADAL" clId="{79725055-7D92-4322-86BA-A2EC6130018C}" dt="2025-12-07T20:36:26.821" v="6081" actId="478"/>
          <ac:spMkLst>
            <pc:docMk/>
            <pc:sldMk cId="2434253515" sldId="920"/>
            <ac:spMk id="5" creationId="{81A5208A-5743-0453-A553-7DBFCF273673}"/>
          </ac:spMkLst>
        </pc:spChg>
        <pc:spChg chg="mod">
          <ac:chgData name="David Wood" userId="29211411-7552-4357-9fa8-d2472f7d07cf" providerId="ADAL" clId="{79725055-7D92-4322-86BA-A2EC6130018C}" dt="2025-12-07T20:34:58.187" v="6011" actId="20577"/>
          <ac:spMkLst>
            <pc:docMk/>
            <pc:sldMk cId="2434253515" sldId="920"/>
            <ac:spMk id="6" creationId="{9485695F-DE42-1BA5-1BE6-2259769799E4}"/>
          </ac:spMkLst>
        </pc:spChg>
        <pc:spChg chg="mod">
          <ac:chgData name="David Wood" userId="29211411-7552-4357-9fa8-d2472f7d07cf" providerId="ADAL" clId="{79725055-7D92-4322-86BA-A2EC6130018C}" dt="2025-12-07T20:35:47.841" v="6077" actId="20577"/>
          <ac:spMkLst>
            <pc:docMk/>
            <pc:sldMk cId="2434253515" sldId="920"/>
            <ac:spMk id="7" creationId="{479C56C1-B0B3-75A1-C719-6D7576D663D3}"/>
          </ac:spMkLst>
        </pc:spChg>
        <pc:spChg chg="mod">
          <ac:chgData name="David Wood" userId="29211411-7552-4357-9fa8-d2472f7d07cf" providerId="ADAL" clId="{79725055-7D92-4322-86BA-A2EC6130018C}" dt="2025-12-07T20:39:16.180" v="6238" actId="20577"/>
          <ac:spMkLst>
            <pc:docMk/>
            <pc:sldMk cId="2434253515" sldId="920"/>
            <ac:spMk id="8" creationId="{B1BF4EF4-92AB-F659-FD48-D1E7DBD71C23}"/>
          </ac:spMkLst>
        </pc:spChg>
        <pc:spChg chg="mod">
          <ac:chgData name="David Wood" userId="29211411-7552-4357-9fa8-d2472f7d07cf" providerId="ADAL" clId="{79725055-7D92-4322-86BA-A2EC6130018C}" dt="2025-12-07T20:39:32.543" v="6239" actId="14100"/>
          <ac:spMkLst>
            <pc:docMk/>
            <pc:sldMk cId="2434253515" sldId="920"/>
            <ac:spMk id="11" creationId="{443AE677-5D04-EE57-93E5-AC9417D8C888}"/>
          </ac:spMkLst>
        </pc:spChg>
        <pc:spChg chg="mod">
          <ac:chgData name="David Wood" userId="29211411-7552-4357-9fa8-d2472f7d07cf" providerId="ADAL" clId="{79725055-7D92-4322-86BA-A2EC6130018C}" dt="2025-12-07T20:38:50.553" v="6232" actId="14100"/>
          <ac:spMkLst>
            <pc:docMk/>
            <pc:sldMk cId="2434253515" sldId="920"/>
            <ac:spMk id="13" creationId="{BD5AFE1C-16EB-CDCF-DF8F-8F1ACEA3283A}"/>
          </ac:spMkLst>
        </pc:spChg>
      </pc:sldChg>
      <pc:sldChg chg="add del">
        <pc:chgData name="David Wood" userId="29211411-7552-4357-9fa8-d2472f7d07cf" providerId="ADAL" clId="{79725055-7D92-4322-86BA-A2EC6130018C}" dt="2025-12-07T10:27:35.773" v="5609" actId="2696"/>
        <pc:sldMkLst>
          <pc:docMk/>
          <pc:sldMk cId="1046202815" sldId="921"/>
        </pc:sldMkLst>
      </pc:sldChg>
      <pc:sldChg chg="addSp delSp modSp add mod">
        <pc:chgData name="David Wood" userId="29211411-7552-4357-9fa8-d2472f7d07cf" providerId="ADAL" clId="{79725055-7D92-4322-86BA-A2EC6130018C}" dt="2025-12-07T20:27:44.649" v="5831" actId="1076"/>
        <pc:sldMkLst>
          <pc:docMk/>
          <pc:sldMk cId="2383452342" sldId="921"/>
        </pc:sldMkLst>
        <pc:spChg chg="mod">
          <ac:chgData name="David Wood" userId="29211411-7552-4357-9fa8-d2472f7d07cf" providerId="ADAL" clId="{79725055-7D92-4322-86BA-A2EC6130018C}" dt="2025-12-07T10:30:58.776" v="5627" actId="20577"/>
          <ac:spMkLst>
            <pc:docMk/>
            <pc:sldMk cId="2383452342" sldId="921"/>
            <ac:spMk id="2" creationId="{35793A3B-59FA-17AA-1B8A-74CFA44F8723}"/>
          </ac:spMkLst>
        </pc:spChg>
        <pc:spChg chg="mod">
          <ac:chgData name="David Wood" userId="29211411-7552-4357-9fa8-d2472f7d07cf" providerId="ADAL" clId="{79725055-7D92-4322-86BA-A2EC6130018C}" dt="2025-12-07T20:27:44.649" v="5831" actId="1076"/>
          <ac:spMkLst>
            <pc:docMk/>
            <pc:sldMk cId="2383452342" sldId="921"/>
            <ac:spMk id="3" creationId="{BAEBB8C0-7C02-C31C-21FC-1270217AA4E3}"/>
          </ac:spMkLst>
        </pc:spChg>
        <pc:picChg chg="del">
          <ac:chgData name="David Wood" userId="29211411-7552-4357-9fa8-d2472f7d07cf" providerId="ADAL" clId="{79725055-7D92-4322-86BA-A2EC6130018C}" dt="2025-12-07T10:32:48.803" v="5628" actId="478"/>
          <ac:picMkLst>
            <pc:docMk/>
            <pc:sldMk cId="2383452342" sldId="921"/>
            <ac:picMk id="4" creationId="{D2860F3F-75E2-CFB5-8680-4F08D8FD6EED}"/>
          </ac:picMkLst>
        </pc:picChg>
        <pc:picChg chg="add mod">
          <ac:chgData name="David Wood" userId="29211411-7552-4357-9fa8-d2472f7d07cf" providerId="ADAL" clId="{79725055-7D92-4322-86BA-A2EC6130018C}" dt="2025-12-07T10:33:24.919" v="5634" actId="14100"/>
          <ac:picMkLst>
            <pc:docMk/>
            <pc:sldMk cId="2383452342" sldId="921"/>
            <ac:picMk id="2050" creationId="{2706DB08-F226-7CD2-4184-6C537188053D}"/>
          </ac:picMkLst>
        </pc:picChg>
      </pc:sldChg>
      <pc:sldChg chg="modSp add mod">
        <pc:chgData name="David Wood" userId="29211411-7552-4357-9fa8-d2472f7d07cf" providerId="ADAL" clId="{79725055-7D92-4322-86BA-A2EC6130018C}" dt="2025-12-07T21:34:57.533" v="6985" actId="1076"/>
        <pc:sldMkLst>
          <pc:docMk/>
          <pc:sldMk cId="1890704073" sldId="922"/>
        </pc:sldMkLst>
        <pc:spChg chg="mod">
          <ac:chgData name="David Wood" userId="29211411-7552-4357-9fa8-d2472f7d07cf" providerId="ADAL" clId="{79725055-7D92-4322-86BA-A2EC6130018C}" dt="2025-12-07T21:31:03.566" v="6901" actId="14100"/>
          <ac:spMkLst>
            <pc:docMk/>
            <pc:sldMk cId="1890704073" sldId="922"/>
            <ac:spMk id="2" creationId="{679D6442-3ABE-E62B-48EA-F0AE40C299BD}"/>
          </ac:spMkLst>
        </pc:spChg>
        <pc:spChg chg="mod">
          <ac:chgData name="David Wood" userId="29211411-7552-4357-9fa8-d2472f7d07cf" providerId="ADAL" clId="{79725055-7D92-4322-86BA-A2EC6130018C}" dt="2025-12-07T21:34:48.935" v="6984" actId="313"/>
          <ac:spMkLst>
            <pc:docMk/>
            <pc:sldMk cId="1890704073" sldId="922"/>
            <ac:spMk id="3" creationId="{BB6D45E3-C6D2-C701-529A-03EED22CC807}"/>
          </ac:spMkLst>
        </pc:spChg>
        <pc:spChg chg="mod">
          <ac:chgData name="David Wood" userId="29211411-7552-4357-9fa8-d2472f7d07cf" providerId="ADAL" clId="{79725055-7D92-4322-86BA-A2EC6130018C}" dt="2025-12-07T21:32:57.425" v="6940" actId="1076"/>
          <ac:spMkLst>
            <pc:docMk/>
            <pc:sldMk cId="1890704073" sldId="922"/>
            <ac:spMk id="5" creationId="{45EB9488-72B1-5995-BA44-B7BE369B8F11}"/>
          </ac:spMkLst>
        </pc:spChg>
        <pc:picChg chg="mod">
          <ac:chgData name="David Wood" userId="29211411-7552-4357-9fa8-d2472f7d07cf" providerId="ADAL" clId="{79725055-7D92-4322-86BA-A2EC6130018C}" dt="2025-12-07T21:34:57.533" v="6985" actId="1076"/>
          <ac:picMkLst>
            <pc:docMk/>
            <pc:sldMk cId="1890704073" sldId="922"/>
            <ac:picMk id="4" creationId="{CA143CEA-A9E3-AECA-C4E7-4E8752D077F5}"/>
          </ac:picMkLst>
        </pc:picChg>
      </pc:sldChg>
      <pc:sldChg chg="add">
        <pc:chgData name="David Wood" userId="29211411-7552-4357-9fa8-d2472f7d07cf" providerId="ADAL" clId="{79725055-7D92-4322-86BA-A2EC6130018C}" dt="2025-12-07T21:36:09.306" v="6986" actId="2890"/>
        <pc:sldMkLst>
          <pc:docMk/>
          <pc:sldMk cId="3842738164" sldId="92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83AEA-7211-3A4F-99E6-6F21C9C7C3B5}"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DA50D7-0F0B-8546-8C89-6FEA6C8FB26C}" type="slidenum">
              <a:rPr lang="en-US" smtClean="0"/>
              <a:t>‹#›</a:t>
            </a:fld>
            <a:endParaRPr lang="en-US"/>
          </a:p>
        </p:txBody>
      </p:sp>
    </p:spTree>
    <p:extLst>
      <p:ext uri="{BB962C8B-B14F-4D97-AF65-F5344CB8AC3E}">
        <p14:creationId xmlns:p14="http://schemas.microsoft.com/office/powerpoint/2010/main" val="644606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ergyeducation.ca/encyclopedia/Voltage" TargetMode="External"/><Relationship Id="rId7" Type="http://schemas.openxmlformats.org/officeDocument/2006/relationships/hyperlink" Target="https://energyeducation.ca/encyclopedia/Electrical_energy"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energyeducation.ca/encyclopedia/Sunlight" TargetMode="External"/><Relationship Id="rId5" Type="http://schemas.openxmlformats.org/officeDocument/2006/relationships/hyperlink" Target="https://energyeducation.ca/encyclopedia/Photovoltaic_cell" TargetMode="External"/><Relationship Id="rId4" Type="http://schemas.openxmlformats.org/officeDocument/2006/relationships/hyperlink" Target="https://energyeducation.ca/encyclopedia/Current"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A11A24-88A2-5241-9F62-21AEFE21777A}" type="slidenum">
              <a:rPr lang="en-US" smtClean="0"/>
              <a:t>1</a:t>
            </a:fld>
            <a:endParaRPr lang="en-US"/>
          </a:p>
        </p:txBody>
      </p:sp>
    </p:spTree>
    <p:extLst>
      <p:ext uri="{BB962C8B-B14F-4D97-AF65-F5344CB8AC3E}">
        <p14:creationId xmlns:p14="http://schemas.microsoft.com/office/powerpoint/2010/main" val="239572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4FC6B-A21F-0DD4-B6FB-02D047BBFA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CB6130-2D31-DDA0-4B51-ABDC022CDC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2E7CCA-1FEE-936E-299F-210B71F2381C}"/>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15A6D23C-C930-331A-45B4-5AFF5ED322D5}"/>
              </a:ext>
            </a:extLst>
          </p:cNvPr>
          <p:cNvSpPr>
            <a:spLocks noGrp="1"/>
          </p:cNvSpPr>
          <p:nvPr>
            <p:ph type="sldNum" sz="quarter" idx="5"/>
          </p:nvPr>
        </p:nvSpPr>
        <p:spPr/>
        <p:txBody>
          <a:bodyPr/>
          <a:lstStyle/>
          <a:p>
            <a:fld id="{8BDA50D7-0F0B-8546-8C89-6FEA6C8FB26C}" type="slidenum">
              <a:rPr lang="en-US" smtClean="0"/>
              <a:t>14</a:t>
            </a:fld>
            <a:endParaRPr lang="en-US"/>
          </a:p>
        </p:txBody>
      </p:sp>
    </p:spTree>
    <p:extLst>
      <p:ext uri="{BB962C8B-B14F-4D97-AF65-F5344CB8AC3E}">
        <p14:creationId xmlns:p14="http://schemas.microsoft.com/office/powerpoint/2010/main" val="1713914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48AA5-0B6A-7880-B207-E20569EFBD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B1B415-F74B-E3DD-0A24-B47E7C61C4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7A7B7F-893C-8B4A-084C-F02551F29E31}"/>
              </a:ext>
            </a:extLst>
          </p:cNvPr>
          <p:cNvSpPr>
            <a:spLocks noGrp="1"/>
          </p:cNvSpPr>
          <p:nvPr>
            <p:ph type="body" idx="1"/>
          </p:nvPr>
        </p:nvSpPr>
        <p:spPr/>
        <p:txBody>
          <a:bodyPr/>
          <a:lstStyle/>
          <a:p>
            <a:r>
              <a:rPr lang="en-AU" dirty="0"/>
              <a:t>The concise video clips embedded in the short BBC Bitesize website shows how plants produce cellulous. We will compare this to how a startup fabrics business are producing synthetic cellulous.</a:t>
            </a:r>
          </a:p>
        </p:txBody>
      </p:sp>
      <p:sp>
        <p:nvSpPr>
          <p:cNvPr id="4" name="Slide Number Placeholder 3">
            <a:extLst>
              <a:ext uri="{FF2B5EF4-FFF2-40B4-BE49-F238E27FC236}">
                <a16:creationId xmlns:a16="http://schemas.microsoft.com/office/drawing/2014/main" id="{D07ECB49-F8E4-6BC9-7776-B0A969F71362}"/>
              </a:ext>
            </a:extLst>
          </p:cNvPr>
          <p:cNvSpPr>
            <a:spLocks noGrp="1"/>
          </p:cNvSpPr>
          <p:nvPr>
            <p:ph type="sldNum" sz="quarter" idx="5"/>
          </p:nvPr>
        </p:nvSpPr>
        <p:spPr/>
        <p:txBody>
          <a:bodyPr/>
          <a:lstStyle/>
          <a:p>
            <a:fld id="{8BDA50D7-0F0B-8546-8C89-6FEA6C8FB26C}" type="slidenum">
              <a:rPr lang="en-US" smtClean="0"/>
              <a:t>15</a:t>
            </a:fld>
            <a:endParaRPr lang="en-US"/>
          </a:p>
        </p:txBody>
      </p:sp>
    </p:spTree>
    <p:extLst>
      <p:ext uri="{BB962C8B-B14F-4D97-AF65-F5344CB8AC3E}">
        <p14:creationId xmlns:p14="http://schemas.microsoft.com/office/powerpoint/2010/main" val="3062083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6EC7A-6892-A4EB-ACAC-590C37BC11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EA9B22-80E4-14F5-98D9-58FE0F82B1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C3BAC8-90E5-ACD0-E7FD-B9F6F05AD56D}"/>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DB9B8BF7-1792-EEC5-BA39-6FA46447EBEE}"/>
              </a:ext>
            </a:extLst>
          </p:cNvPr>
          <p:cNvSpPr>
            <a:spLocks noGrp="1"/>
          </p:cNvSpPr>
          <p:nvPr>
            <p:ph type="sldNum" sz="quarter" idx="5"/>
          </p:nvPr>
        </p:nvSpPr>
        <p:spPr/>
        <p:txBody>
          <a:bodyPr/>
          <a:lstStyle/>
          <a:p>
            <a:fld id="{8BDA50D7-0F0B-8546-8C89-6FEA6C8FB26C}" type="slidenum">
              <a:rPr lang="en-US" smtClean="0"/>
              <a:t>16</a:t>
            </a:fld>
            <a:endParaRPr lang="en-US"/>
          </a:p>
        </p:txBody>
      </p:sp>
    </p:spTree>
    <p:extLst>
      <p:ext uri="{BB962C8B-B14F-4D97-AF65-F5344CB8AC3E}">
        <p14:creationId xmlns:p14="http://schemas.microsoft.com/office/powerpoint/2010/main" val="732336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27</a:t>
            </a:fld>
            <a:endParaRPr lang="en-US"/>
          </a:p>
        </p:txBody>
      </p:sp>
    </p:spTree>
    <p:extLst>
      <p:ext uri="{BB962C8B-B14F-4D97-AF65-F5344CB8AC3E}">
        <p14:creationId xmlns:p14="http://schemas.microsoft.com/office/powerpoint/2010/main" val="3100970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dirty="0"/>
              <a:t>In this lesson, we imagine ourselves in a world where frontier technologies are in full swing; a world being repaired and transformed by human ingenuity. Farmland is being returned to forests, crops being grown in harmony with solar panels, and building construction is no longer leading to enormous carbon emissions. </a:t>
            </a:r>
          </a:p>
          <a:p>
            <a:pPr algn="l"/>
            <a:endParaRPr lang="en-AU" sz="1200" dirty="0"/>
          </a:p>
          <a:p>
            <a:pPr algn="l"/>
            <a:r>
              <a:rPr lang="en-AU" sz="1200" dirty="0"/>
              <a:t>But remember too, this is still the world of the climate cruise adventure. It will be a world of surprises and challenges because the CO</a:t>
            </a:r>
            <a:r>
              <a:rPr lang="en-AU" sz="1200" baseline="-25000" dirty="0"/>
              <a:t>2</a:t>
            </a:r>
            <a:r>
              <a:rPr lang="en-AU" sz="1200" dirty="0"/>
              <a:t> we added to the atmosphere over 100 years will take a long time to be turned back into trees and wood and stone.</a:t>
            </a:r>
          </a:p>
          <a:p>
            <a:pPr algn="l"/>
            <a:endParaRPr lang="en-AU" sz="1200" dirty="0"/>
          </a:p>
          <a:p>
            <a:pPr algn="l"/>
            <a:r>
              <a:rPr lang="en-AU" sz="1200" dirty="0"/>
              <a:t>Plans for a perfect planet is a brainstorming session in which students create plans based on realistic innovations that could work together to make the future planet a perfect planet. </a:t>
            </a:r>
          </a:p>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29</a:t>
            </a:fld>
            <a:endParaRPr lang="en-US"/>
          </a:p>
        </p:txBody>
      </p:sp>
    </p:spTree>
    <p:extLst>
      <p:ext uri="{BB962C8B-B14F-4D97-AF65-F5344CB8AC3E}">
        <p14:creationId xmlns:p14="http://schemas.microsoft.com/office/powerpoint/2010/main" val="273973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33</a:t>
            </a:fld>
            <a:endParaRPr lang="en-US"/>
          </a:p>
        </p:txBody>
      </p:sp>
    </p:spTree>
    <p:extLst>
      <p:ext uri="{BB962C8B-B14F-4D97-AF65-F5344CB8AC3E}">
        <p14:creationId xmlns:p14="http://schemas.microsoft.com/office/powerpoint/2010/main" val="1963376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BA2CA-3BAA-9D99-2AC9-DABBBBCFC2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DB5801-0432-3732-1CCE-99787628B9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E0412B-179B-7010-70FB-3584DBECAEF0}"/>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8E74312E-2AB9-D6A7-47C2-6B17F264C672}"/>
              </a:ext>
            </a:extLst>
          </p:cNvPr>
          <p:cNvSpPr>
            <a:spLocks noGrp="1"/>
          </p:cNvSpPr>
          <p:nvPr>
            <p:ph type="sldNum" sz="quarter" idx="5"/>
          </p:nvPr>
        </p:nvSpPr>
        <p:spPr/>
        <p:txBody>
          <a:bodyPr/>
          <a:lstStyle/>
          <a:p>
            <a:fld id="{8BDA50D7-0F0B-8546-8C89-6FEA6C8FB26C}" type="slidenum">
              <a:rPr lang="en-US" smtClean="0"/>
              <a:t>39</a:t>
            </a:fld>
            <a:endParaRPr lang="en-US"/>
          </a:p>
        </p:txBody>
      </p:sp>
    </p:spTree>
    <p:extLst>
      <p:ext uri="{BB962C8B-B14F-4D97-AF65-F5344CB8AC3E}">
        <p14:creationId xmlns:p14="http://schemas.microsoft.com/office/powerpoint/2010/main" val="2507530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latin typeface="+mn-lt"/>
                <a:ea typeface="+mn-ea"/>
                <a:cs typeface="+mn-cs"/>
              </a:rPr>
              <a:t>Solar panels and trees are analogous: they directly harness photons from the Sun. In this lesson we will discover how they can provide some of our basic needs: food and textiles.</a:t>
            </a:r>
          </a:p>
          <a:p>
            <a:endParaRPr lang="en-AU" sz="1200" kern="1200" dirty="0">
              <a:solidFill>
                <a:schemeClr val="tx1"/>
              </a:solidFill>
              <a:latin typeface="+mn-lt"/>
              <a:ea typeface="+mn-ea"/>
              <a:cs typeface="+mn-cs"/>
            </a:endParaRPr>
          </a:p>
          <a:p>
            <a:r>
              <a:rPr lang="en-AU" sz="1200" kern="1200" dirty="0">
                <a:solidFill>
                  <a:schemeClr val="tx1"/>
                </a:solidFill>
                <a:latin typeface="+mn-lt"/>
                <a:ea typeface="+mn-ea"/>
                <a:cs typeface="+mn-cs"/>
              </a:rPr>
              <a:t>This lesson celebrates the spectacular properties of solar panels and the way they can revolutionise everything. They can save the clearing of forests and allow marginal farmlands to be turned back into rich habitats. They can let us make foods and textiles in deserts where trees will not grow and agriculture is impossible. In addition, solar panels can power fresh water desalination, power mines, refine metals and provide the energy to make more panels and recycle old ones. </a:t>
            </a:r>
          </a:p>
          <a:p>
            <a:r>
              <a:rPr lang="en-AU" sz="1200" kern="1200" dirty="0">
                <a:solidFill>
                  <a:schemeClr val="tx1"/>
                </a:solidFill>
                <a:latin typeface="+mn-lt"/>
                <a:ea typeface="+mn-ea"/>
                <a:cs typeface="+mn-cs"/>
              </a:rPr>
              <a:t>This lesson explores the ways that a world, electrified by solar panels and other forms of renewable energy, can eliminate our unsustainable demands on the Earth, with special focus on food and fibres. </a:t>
            </a:r>
          </a:p>
          <a:p>
            <a:r>
              <a:rPr lang="en-AU" sz="1200" kern="1200" dirty="0">
                <a:solidFill>
                  <a:schemeClr val="tx1"/>
                </a:solidFill>
                <a:latin typeface="+mn-lt"/>
                <a:ea typeface="+mn-ea"/>
                <a:cs typeface="+mn-cs"/>
              </a:rPr>
              <a:t>Optional activities are a) a toy solar panel with Nerf gun darts and table tennis balls and b) a 100W, 12V solar panel connected to a 12V electric drill, lights, fans and an electrolyser to allow students to experience renewable energy at a level relevant to actual energy use.</a:t>
            </a:r>
          </a:p>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3</a:t>
            </a:fld>
            <a:endParaRPr lang="en-US"/>
          </a:p>
        </p:txBody>
      </p:sp>
    </p:spTree>
    <p:extLst>
      <p:ext uri="{BB962C8B-B14F-4D97-AF65-F5344CB8AC3E}">
        <p14:creationId xmlns:p14="http://schemas.microsoft.com/office/powerpoint/2010/main" val="1006654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400" b="0" i="0" kern="1200" dirty="0">
                <a:solidFill>
                  <a:schemeClr val="tx1"/>
                </a:solidFill>
                <a:effectLst/>
                <a:latin typeface="+mj-lt"/>
                <a:ea typeface="+mn-ea"/>
                <a:cs typeface="+mn-cs"/>
              </a:rPr>
              <a:t>The </a:t>
            </a:r>
            <a:r>
              <a:rPr lang="en-US" sz="1400" b="1" i="0" kern="1200" dirty="0">
                <a:solidFill>
                  <a:schemeClr val="tx1"/>
                </a:solidFill>
                <a:effectLst/>
                <a:latin typeface="+mj-lt"/>
                <a:ea typeface="+mn-ea"/>
                <a:cs typeface="+mn-cs"/>
              </a:rPr>
              <a:t>photovoltaic effect</a:t>
            </a:r>
            <a:r>
              <a:rPr lang="en-US" sz="1400" b="0" i="0" kern="1200" dirty="0">
                <a:solidFill>
                  <a:schemeClr val="tx1"/>
                </a:solidFill>
                <a:effectLst/>
                <a:latin typeface="+mj-lt"/>
                <a:ea typeface="+mn-ea"/>
                <a:cs typeface="+mn-cs"/>
              </a:rPr>
              <a:t> is a process that generates </a:t>
            </a:r>
            <a:r>
              <a:rPr lang="en-US" sz="1400" b="0" i="0" u="none" strike="noStrike" kern="1200" dirty="0">
                <a:solidFill>
                  <a:schemeClr val="tx1"/>
                </a:solidFill>
                <a:effectLst/>
                <a:latin typeface="+mj-lt"/>
                <a:ea typeface="+mn-ea"/>
                <a:cs typeface="+mn-cs"/>
                <a:hlinkClick r:id="rId3" tooltip="Voltage"/>
              </a:rPr>
              <a:t>voltage</a:t>
            </a:r>
            <a:r>
              <a:rPr lang="en-US" sz="1400" b="0" i="0" kern="1200" dirty="0">
                <a:solidFill>
                  <a:schemeClr val="tx1"/>
                </a:solidFill>
                <a:effectLst/>
                <a:latin typeface="+mj-lt"/>
                <a:ea typeface="+mn-ea"/>
                <a:cs typeface="+mn-cs"/>
              </a:rPr>
              <a:t> or electric </a:t>
            </a:r>
            <a:r>
              <a:rPr lang="en-US" sz="1400" b="0" i="0" u="none" strike="noStrike" kern="1200" dirty="0">
                <a:solidFill>
                  <a:schemeClr val="tx1"/>
                </a:solidFill>
                <a:effectLst/>
                <a:latin typeface="+mj-lt"/>
                <a:ea typeface="+mn-ea"/>
                <a:cs typeface="+mn-cs"/>
                <a:hlinkClick r:id="rId4" tooltip="Current"/>
              </a:rPr>
              <a:t>current</a:t>
            </a:r>
            <a:r>
              <a:rPr lang="en-US" sz="1400" b="0" i="0" kern="1200" dirty="0">
                <a:solidFill>
                  <a:schemeClr val="tx1"/>
                </a:solidFill>
                <a:effectLst/>
                <a:latin typeface="+mj-lt"/>
                <a:ea typeface="+mn-ea"/>
                <a:cs typeface="+mn-cs"/>
              </a:rPr>
              <a:t> in a </a:t>
            </a:r>
            <a:r>
              <a:rPr lang="en-US" sz="1400" b="0" i="0" u="none" strike="noStrike" kern="1200" dirty="0">
                <a:solidFill>
                  <a:schemeClr val="tx1"/>
                </a:solidFill>
                <a:effectLst/>
                <a:latin typeface="+mj-lt"/>
                <a:ea typeface="+mn-ea"/>
                <a:cs typeface="+mn-cs"/>
                <a:hlinkClick r:id="rId5" tooltip="Photovoltaic cell"/>
              </a:rPr>
              <a:t>photovoltaic cell</a:t>
            </a:r>
            <a:r>
              <a:rPr lang="en-US" sz="1400" b="0" i="0" kern="1200" dirty="0">
                <a:solidFill>
                  <a:schemeClr val="tx1"/>
                </a:solidFill>
                <a:effectLst/>
                <a:latin typeface="+mj-lt"/>
                <a:ea typeface="+mn-ea"/>
                <a:cs typeface="+mn-cs"/>
              </a:rPr>
              <a:t> when it is exposed to </a:t>
            </a:r>
            <a:r>
              <a:rPr lang="en-US" sz="1400" b="0" i="0" u="none" strike="noStrike" kern="1200" dirty="0">
                <a:solidFill>
                  <a:schemeClr val="tx1"/>
                </a:solidFill>
                <a:effectLst/>
                <a:latin typeface="+mj-lt"/>
                <a:ea typeface="+mn-ea"/>
                <a:cs typeface="+mn-cs"/>
                <a:hlinkClick r:id="rId6" tooltip="Sunlight"/>
              </a:rPr>
              <a:t>sunlight</a:t>
            </a:r>
            <a:r>
              <a:rPr lang="en-US" sz="1400" b="0" i="0" kern="1200" dirty="0">
                <a:solidFill>
                  <a:schemeClr val="tx1"/>
                </a:solidFill>
                <a:effectLst/>
                <a:latin typeface="+mj-lt"/>
                <a:ea typeface="+mn-ea"/>
                <a:cs typeface="+mn-cs"/>
              </a:rPr>
              <a:t>. It is this effect that makes solar panels useful, as it is how the cells within the panel convert sunlight to </a:t>
            </a:r>
            <a:r>
              <a:rPr lang="en-US" sz="1400" b="0" i="0" u="none" strike="noStrike" kern="1200" dirty="0">
                <a:solidFill>
                  <a:schemeClr val="tx1"/>
                </a:solidFill>
                <a:effectLst/>
                <a:latin typeface="+mj-lt"/>
                <a:ea typeface="+mn-ea"/>
                <a:cs typeface="+mn-cs"/>
                <a:hlinkClick r:id="rId7" tooltip="Electrical energy"/>
              </a:rPr>
              <a:t>electrical energy</a:t>
            </a:r>
            <a:r>
              <a:rPr lang="en-US" sz="1400" b="0" i="0" kern="1200" dirty="0">
                <a:solidFill>
                  <a:schemeClr val="tx1"/>
                </a:solidFill>
                <a:effectLst/>
                <a:latin typeface="+mj-lt"/>
                <a:ea typeface="+mn-ea"/>
                <a:cs typeface="+mn-cs"/>
              </a:rPr>
              <a:t>. The photovoltaic effect was first discovered in 1839 by Edmond Becquerel. When doing experiments involving chemical cells he noted that the voltage of the cell increased when its silver plates were exposed to the sunlight. (https://energyeducation.ca/encyclopedia/Photovoltaic_effect)</a:t>
            </a:r>
            <a:endParaRPr lang="en-US" sz="1400" dirty="0">
              <a:latin typeface="+mj-lt"/>
            </a:endParaRPr>
          </a:p>
          <a:p>
            <a:pPr>
              <a:lnSpc>
                <a:spcPct val="150000"/>
              </a:lnSpc>
            </a:pPr>
            <a:endParaRPr lang="en-US" sz="1400" dirty="0">
              <a:latin typeface="+mj-lt"/>
            </a:endParaRPr>
          </a:p>
          <a:p>
            <a:pPr>
              <a:lnSpc>
                <a:spcPct val="150000"/>
              </a:lnSpc>
            </a:pPr>
            <a:r>
              <a:rPr lang="en-US" sz="1400" dirty="0">
                <a:latin typeface="+mj-lt"/>
              </a:rPr>
              <a:t>Briefly discuss the discovery of the photoelectric (PV) effect and various</a:t>
            </a:r>
            <a:r>
              <a:rPr lang="en-AU" sz="1400" dirty="0">
                <a:latin typeface="+mj-lt"/>
              </a:rPr>
              <a:t> PV technologies.</a:t>
            </a:r>
          </a:p>
          <a:p>
            <a:pPr>
              <a:lnSpc>
                <a:spcPct val="150000"/>
              </a:lnSpc>
            </a:pPr>
            <a:endParaRPr lang="en-AU" sz="1400" dirty="0">
              <a:latin typeface="+mj-lt"/>
            </a:endParaRPr>
          </a:p>
          <a:p>
            <a:pPr>
              <a:lnSpc>
                <a:spcPct val="150000"/>
              </a:lnSpc>
            </a:pPr>
            <a:r>
              <a:rPr lang="en-AU" sz="1400" dirty="0">
                <a:latin typeface="+mj-lt"/>
              </a:rPr>
              <a:t>S</a:t>
            </a:r>
            <a:r>
              <a:rPr lang="en-US" sz="1400" dirty="0" err="1">
                <a:latin typeface="+mj-lt"/>
              </a:rPr>
              <a:t>ilicon</a:t>
            </a:r>
            <a:r>
              <a:rPr lang="en-US" sz="1400" dirty="0">
                <a:latin typeface="+mj-lt"/>
              </a:rPr>
              <a:t> solar cells were invented in 1954 and were about 6% efficient. Since that time, many improvements have been made and the typical efficiency of solar panels used on rooftops and in solar ‘farms’ is 20 to 24%.</a:t>
            </a:r>
          </a:p>
          <a:p>
            <a:pPr>
              <a:lnSpc>
                <a:spcPct val="150000"/>
              </a:lnSpc>
            </a:pPr>
            <a:endParaRPr lang="en-US" sz="1400" dirty="0">
              <a:latin typeface="+mj-lt"/>
            </a:endParaRPr>
          </a:p>
          <a:p>
            <a:pPr>
              <a:lnSpc>
                <a:spcPct val="150000"/>
              </a:lnSpc>
            </a:pPr>
            <a:r>
              <a:rPr lang="en-US" sz="1400" dirty="0">
                <a:latin typeface="+mj-lt"/>
              </a:rPr>
              <a:t>Research shows that newly developed materials and manufacturing techniques may see efficiencies increase to 40 to 50%.</a:t>
            </a:r>
            <a:endParaRPr lang="en-AU" sz="1400" dirty="0">
              <a:latin typeface="+mj-lt"/>
            </a:endParaRPr>
          </a:p>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6</a:t>
            </a:fld>
            <a:endParaRPr lang="en-US"/>
          </a:p>
        </p:txBody>
      </p:sp>
    </p:spTree>
    <p:extLst>
      <p:ext uri="{BB962C8B-B14F-4D97-AF65-F5344CB8AC3E}">
        <p14:creationId xmlns:p14="http://schemas.microsoft.com/office/powerpoint/2010/main" val="3181217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7</a:t>
            </a:fld>
            <a:endParaRPr lang="en-US"/>
          </a:p>
        </p:txBody>
      </p:sp>
    </p:spTree>
    <p:extLst>
      <p:ext uri="{BB962C8B-B14F-4D97-AF65-F5344CB8AC3E}">
        <p14:creationId xmlns:p14="http://schemas.microsoft.com/office/powerpoint/2010/main" val="202788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8</a:t>
            </a:fld>
            <a:endParaRPr lang="en-US"/>
          </a:p>
        </p:txBody>
      </p:sp>
    </p:spTree>
    <p:extLst>
      <p:ext uri="{BB962C8B-B14F-4D97-AF65-F5344CB8AC3E}">
        <p14:creationId xmlns:p14="http://schemas.microsoft.com/office/powerpoint/2010/main" val="604572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E64D8-25D7-1CD2-B57C-8F97D4AD73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38E04-F4F1-4663-8467-5B021B3ED2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07A717-9DC0-4BD1-497C-479000202C9A}"/>
              </a:ext>
            </a:extLst>
          </p:cNvPr>
          <p:cNvSpPr>
            <a:spLocks noGrp="1"/>
          </p:cNvSpPr>
          <p:nvPr>
            <p:ph type="body" idx="1"/>
          </p:nvPr>
        </p:nvSpPr>
        <p:spPr/>
        <p:txBody>
          <a:bodyPr/>
          <a:lstStyle/>
          <a:p>
            <a:r>
              <a:rPr lang="en-AU" sz="1400" dirty="0">
                <a:latin typeface="+mj-lt"/>
              </a:rPr>
              <a:t>The first video </a:t>
            </a:r>
            <a:r>
              <a:rPr lang="en-US" sz="1400" b="0" i="0" kern="1200" dirty="0">
                <a:solidFill>
                  <a:schemeClr val="tx1"/>
                </a:solidFill>
                <a:effectLst/>
                <a:latin typeface="+mj-lt"/>
                <a:ea typeface="+mn-ea"/>
                <a:cs typeface="+mn-cs"/>
              </a:rPr>
              <a:t>reviews how plants use carbon dioxide and water to make glucose, then string them together to make the polysaccharide, or starch, which is ideal as an energy store for both plants and animals. It then shows how plants can use glucose to make a similar, but significantly different, polysaccharide called cellulose, which has very different properties to starch. These properties are examined, and appreciated for their various uses, both in nature and for humans.</a:t>
            </a:r>
            <a:endParaRPr lang="en-AU" sz="1400" dirty="0">
              <a:latin typeface="+mj-lt"/>
            </a:endParaRPr>
          </a:p>
          <a:p>
            <a:endParaRPr lang="en-AU" sz="1400" dirty="0">
              <a:latin typeface="+mj-lt"/>
            </a:endParaRPr>
          </a:p>
          <a:p>
            <a:r>
              <a:rPr lang="en-AU" sz="1400" dirty="0">
                <a:latin typeface="+mj-lt"/>
              </a:rPr>
              <a:t>The second video </a:t>
            </a:r>
            <a:r>
              <a:rPr lang="en-US" sz="1400" b="0" i="0" kern="1200" dirty="0">
                <a:solidFill>
                  <a:schemeClr val="tx1"/>
                </a:solidFill>
                <a:effectLst/>
                <a:latin typeface="+mj-lt"/>
                <a:ea typeface="+mn-ea"/>
                <a:cs typeface="+mn-cs"/>
              </a:rPr>
              <a:t>explains how plants and some bacteria have evolved over billions of years to trap sunlight and convert it efficiently into chemical energy. It is thought that this efficiency is achieved by exploiting a weird quantum effect called quantum coherence. Our exhibit delves into the quantum physics of photosynthesis, which may help us to generate clean power in the future.</a:t>
            </a:r>
            <a:endParaRPr lang="en-AU" sz="1400" dirty="0">
              <a:latin typeface="+mj-lt"/>
            </a:endParaRPr>
          </a:p>
        </p:txBody>
      </p:sp>
      <p:sp>
        <p:nvSpPr>
          <p:cNvPr id="4" name="Slide Number Placeholder 3">
            <a:extLst>
              <a:ext uri="{FF2B5EF4-FFF2-40B4-BE49-F238E27FC236}">
                <a16:creationId xmlns:a16="http://schemas.microsoft.com/office/drawing/2014/main" id="{BA7F2986-2652-289A-2CB7-0760074F729B}"/>
              </a:ext>
            </a:extLst>
          </p:cNvPr>
          <p:cNvSpPr>
            <a:spLocks noGrp="1"/>
          </p:cNvSpPr>
          <p:nvPr>
            <p:ph type="sldNum" sz="quarter" idx="5"/>
          </p:nvPr>
        </p:nvSpPr>
        <p:spPr/>
        <p:txBody>
          <a:bodyPr/>
          <a:lstStyle/>
          <a:p>
            <a:fld id="{8BDA50D7-0F0B-8546-8C89-6FEA6C8FB26C}" type="slidenum">
              <a:rPr lang="en-US" smtClean="0"/>
              <a:t>10</a:t>
            </a:fld>
            <a:endParaRPr lang="en-US"/>
          </a:p>
        </p:txBody>
      </p:sp>
    </p:spTree>
    <p:extLst>
      <p:ext uri="{BB962C8B-B14F-4D97-AF65-F5344CB8AC3E}">
        <p14:creationId xmlns:p14="http://schemas.microsoft.com/office/powerpoint/2010/main" val="4153466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I asked ChatGPT: What is the efficiency of energy conversion in plants storing photon energy to stored chemical energy by photosynthesis and what is the efficiency of modern solar panels energy conversion converting photon energy to electrical energy?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She came back with the following:</a:t>
            </a:r>
          </a:p>
          <a:p>
            <a:r>
              <a:rPr lang="en-US" sz="1400" b="1" dirty="0"/>
              <a:t>🌿 Photosynthesis in Plants</a:t>
            </a:r>
          </a:p>
          <a:p>
            <a:r>
              <a:rPr lang="en-US" sz="1400" b="1" dirty="0"/>
              <a:t>Process:</a:t>
            </a:r>
            <a:r>
              <a:rPr lang="en-US" sz="1400" dirty="0"/>
              <a:t> Conversion of sunlight (photon energy) into stored chemical energy (mainly carbohydrates).</a:t>
            </a:r>
            <a:br>
              <a:rPr lang="en-US" sz="1400" dirty="0"/>
            </a:br>
            <a:r>
              <a:rPr lang="en-US" sz="1400" b="1" dirty="0"/>
              <a:t>Typical efficiency:</a:t>
            </a:r>
            <a:endParaRPr lang="en-US" sz="1400" dirty="0"/>
          </a:p>
          <a:p>
            <a:r>
              <a:rPr lang="en-US" sz="1400" b="1" dirty="0"/>
              <a:t>Average overall efficiency:</a:t>
            </a:r>
            <a:r>
              <a:rPr lang="en-US" sz="1400" dirty="0"/>
              <a:t> </a:t>
            </a:r>
            <a:r>
              <a:rPr lang="en-US" sz="1400" b="1" dirty="0"/>
              <a:t>~1–2%</a:t>
            </a:r>
            <a:r>
              <a:rPr lang="en-US" sz="1400" dirty="0"/>
              <a:t> under natural conditions.</a:t>
            </a:r>
          </a:p>
          <a:p>
            <a:r>
              <a:rPr lang="en-US" sz="1400" b="1" dirty="0"/>
              <a:t>Maximum theoretical efficiency:</a:t>
            </a:r>
            <a:r>
              <a:rPr lang="en-US" sz="1400" dirty="0"/>
              <a:t> </a:t>
            </a:r>
            <a:r>
              <a:rPr lang="en-US" sz="1400" b="1" dirty="0"/>
              <a:t>~11%</a:t>
            </a:r>
            <a:r>
              <a:rPr lang="en-US" sz="1400" dirty="0"/>
              <a:t> (under ideal laboratory conditions with optimal wavelengths and no losses).</a:t>
            </a:r>
            <a:br>
              <a:rPr lang="en-US" sz="1400" dirty="0"/>
            </a:br>
            <a:r>
              <a:rPr lang="en-US" sz="1400" b="1" dirty="0"/>
              <a:t>Explanation:</a:t>
            </a:r>
            <a:endParaRPr lang="en-US" sz="1400" dirty="0"/>
          </a:p>
          <a:p>
            <a:r>
              <a:rPr lang="en-US" sz="1400" dirty="0"/>
              <a:t>Much of the sunlight is not used — chlorophyll mainly absorbs red and blue light but reflects green and near-infrared.</a:t>
            </a:r>
          </a:p>
          <a:p>
            <a:r>
              <a:rPr lang="en-US" sz="1400" dirty="0"/>
              <a:t>Energy is lost as heat, through photorespiration, and in metabolic maintenance.</a:t>
            </a:r>
          </a:p>
          <a:p>
            <a:r>
              <a:rPr lang="en-US" sz="1400" dirty="0"/>
              <a:t>So, in the real world, only about </a:t>
            </a:r>
            <a:r>
              <a:rPr lang="en-US" sz="1400" b="1" dirty="0"/>
              <a:t>1–2%</a:t>
            </a:r>
            <a:r>
              <a:rPr lang="en-US" sz="1400" dirty="0"/>
              <a:t> of the sunlight hitting leaves ends up stored as chemical energy in glucose or biomass.</a:t>
            </a:r>
          </a:p>
          <a:p>
            <a:br>
              <a:rPr lang="en-US" sz="800" dirty="0"/>
            </a:br>
            <a:endParaRPr lang="en-US" sz="1400" dirty="0"/>
          </a:p>
          <a:p>
            <a:r>
              <a:rPr lang="en-US" sz="1400" b="1" dirty="0"/>
              <a:t>⚡ Modern Solar Panels (Photovoltaic Cells)</a:t>
            </a:r>
          </a:p>
          <a:p>
            <a:r>
              <a:rPr lang="en-US" sz="1400" b="1" dirty="0"/>
              <a:t>Process:</a:t>
            </a:r>
            <a:r>
              <a:rPr lang="en-US" sz="1400" dirty="0"/>
              <a:t> Conversion of sunlight (photon energy) directly into electrical energy.</a:t>
            </a:r>
            <a:br>
              <a:rPr lang="en-US" sz="1400" dirty="0"/>
            </a:br>
            <a:r>
              <a:rPr lang="en-US" sz="1400" b="1" dirty="0"/>
              <a:t>Typical efficiency:</a:t>
            </a:r>
            <a:endParaRPr lang="en-US" sz="1400" dirty="0"/>
          </a:p>
          <a:p>
            <a:r>
              <a:rPr lang="en-US" sz="1400" b="1" dirty="0"/>
              <a:t>Commercial panels:</a:t>
            </a:r>
            <a:r>
              <a:rPr lang="en-US" sz="1400" dirty="0"/>
              <a:t> </a:t>
            </a:r>
            <a:r>
              <a:rPr lang="en-US" sz="1400" b="1" dirty="0"/>
              <a:t>15–23%</a:t>
            </a:r>
            <a:r>
              <a:rPr lang="en-US" sz="1400" dirty="0"/>
              <a:t> for standard silicon-based PV cells.</a:t>
            </a:r>
          </a:p>
          <a:p>
            <a:r>
              <a:rPr lang="en-US" sz="1400" b="1" dirty="0"/>
              <a:t>High-end or laboratory multi-junction cells:</a:t>
            </a:r>
            <a:r>
              <a:rPr lang="en-US" sz="1400" dirty="0"/>
              <a:t> </a:t>
            </a:r>
            <a:r>
              <a:rPr lang="en-US" sz="1400" b="1" dirty="0"/>
              <a:t>40–47%</a:t>
            </a:r>
            <a:r>
              <a:rPr lang="en-US" sz="1400" dirty="0"/>
              <a:t> under concentrated sunlight.</a:t>
            </a:r>
            <a:br>
              <a:rPr lang="en-US" sz="1400" dirty="0"/>
            </a:br>
            <a:r>
              <a:rPr lang="en-US" sz="1400" b="1" dirty="0"/>
              <a:t>Explanation:</a:t>
            </a:r>
            <a:endParaRPr lang="en-US" sz="1400" dirty="0"/>
          </a:p>
          <a:p>
            <a:r>
              <a:rPr lang="en-US" sz="1400" dirty="0"/>
              <a:t>Losses occur because only part of the solar spectrum can be absorbed (bandgap limitation), and some energy is lost as heat or in resistance.</a:t>
            </a:r>
          </a:p>
          <a:p>
            <a:r>
              <a:rPr lang="en-US" sz="1400" dirty="0"/>
              <a:t>However, modern materials and multi-layer designs have dramatically improved conversion efficiency.</a:t>
            </a:r>
          </a:p>
          <a:p>
            <a:br>
              <a:rPr lang="en-US" sz="1400" dirty="0"/>
            </a:br>
            <a:endParaRPr lang="en-US" sz="1400" dirty="0"/>
          </a:p>
          <a:p>
            <a:r>
              <a:rPr lang="en-US" sz="1400" b="1" dirty="0"/>
              <a:t>🔍 Summary Table</a:t>
            </a:r>
          </a:p>
          <a:p>
            <a:r>
              <a:rPr lang="en-US" sz="1400" dirty="0"/>
              <a:t>System                                            Energy Conversion Type             Typical Efficiency         Theoretical Maximum</a:t>
            </a:r>
          </a:p>
          <a:p>
            <a:r>
              <a:rPr lang="en-US" sz="1400" dirty="0"/>
              <a:t>Photosynthesis (plants)       Sunlight → Chemical (biomass)                   1–2%                                    ~11%</a:t>
            </a:r>
          </a:p>
          <a:p>
            <a:r>
              <a:rPr lang="en-US" sz="1400" dirty="0"/>
              <a:t>Solar panels (silicon)                    Sunlight → Electrical                             15–23%            ~33% (Shockley–</a:t>
            </a:r>
            <a:r>
              <a:rPr lang="en-US" sz="1400" dirty="0" err="1"/>
              <a:t>Queisser</a:t>
            </a:r>
            <a:r>
              <a:rPr lang="en-US" sz="1400" dirty="0"/>
              <a:t> limit)</a:t>
            </a:r>
          </a:p>
          <a:p>
            <a:r>
              <a:rPr lang="en-US" sz="1400" dirty="0"/>
              <a:t>Advanced PV (multi-junction)    Sunlight → Electrical                            30–40%                                  ~47%</a:t>
            </a:r>
          </a:p>
          <a:p>
            <a:endParaRPr lang="en-US" sz="1400" dirty="0"/>
          </a:p>
          <a:p>
            <a:r>
              <a:rPr lang="en-US" sz="1400" b="1" dirty="0"/>
              <a:t>In short:</a:t>
            </a:r>
            <a:endParaRPr lang="en-US" sz="1400" dirty="0"/>
          </a:p>
          <a:p>
            <a:r>
              <a:rPr lang="en-US" sz="1400" dirty="0"/>
              <a:t>Plants: </a:t>
            </a:r>
            <a:r>
              <a:rPr lang="en-US" sz="1400" i="1" dirty="0"/>
              <a:t>biologically elegant but energetically modest (~1–2%)</a:t>
            </a:r>
            <a:endParaRPr lang="en-US" sz="1400" dirty="0"/>
          </a:p>
          <a:p>
            <a:r>
              <a:rPr lang="en-US" sz="1400" dirty="0"/>
              <a:t>Solar panels: </a:t>
            </a:r>
            <a:r>
              <a:rPr lang="en-US" sz="1400" i="1" dirty="0"/>
              <a:t>technologically efficient (~20–40%)</a:t>
            </a:r>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tx1"/>
              </a:solidFill>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11</a:t>
            </a:fld>
            <a:endParaRPr lang="en-US"/>
          </a:p>
        </p:txBody>
      </p:sp>
    </p:spTree>
    <p:extLst>
      <p:ext uri="{BB962C8B-B14F-4D97-AF65-F5344CB8AC3E}">
        <p14:creationId xmlns:p14="http://schemas.microsoft.com/office/powerpoint/2010/main" val="2570491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F8D92-AB6F-AE21-9E44-8111E97A1C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D0376C-5E1A-8EAA-8565-BC24DA4FE0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9563D1-44BB-155C-505F-1A1E1D5993F6}"/>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17541B44-38D9-1919-E887-FB6923BFCEBC}"/>
              </a:ext>
            </a:extLst>
          </p:cNvPr>
          <p:cNvSpPr>
            <a:spLocks noGrp="1"/>
          </p:cNvSpPr>
          <p:nvPr>
            <p:ph type="sldNum" sz="quarter" idx="5"/>
          </p:nvPr>
        </p:nvSpPr>
        <p:spPr/>
        <p:txBody>
          <a:bodyPr/>
          <a:lstStyle/>
          <a:p>
            <a:fld id="{8BDA50D7-0F0B-8546-8C89-6FEA6C8FB26C}" type="slidenum">
              <a:rPr lang="en-US" smtClean="0"/>
              <a:t>12</a:t>
            </a:fld>
            <a:endParaRPr lang="en-US"/>
          </a:p>
        </p:txBody>
      </p:sp>
    </p:spTree>
    <p:extLst>
      <p:ext uri="{BB962C8B-B14F-4D97-AF65-F5344CB8AC3E}">
        <p14:creationId xmlns:p14="http://schemas.microsoft.com/office/powerpoint/2010/main" val="1892050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53E5E-9AF9-5769-36BA-471A92A32B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95E135-A7DA-BD7A-250B-12D4777186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91A1D-41DA-310E-A772-C9F0F2D72CFA}"/>
              </a:ext>
            </a:extLst>
          </p:cNvPr>
          <p:cNvSpPr>
            <a:spLocks noGrp="1"/>
          </p:cNvSpPr>
          <p:nvPr>
            <p:ph type="body" idx="1"/>
          </p:nvPr>
        </p:nvSpPr>
        <p:spPr/>
        <p:txBody>
          <a:bodyPr/>
          <a:lstStyle/>
          <a:p>
            <a:r>
              <a:rPr lang="en-AU" sz="1200" kern="1200" dirty="0">
                <a:solidFill>
                  <a:schemeClr val="tx1"/>
                </a:solidFill>
                <a:latin typeface="+mn-lt"/>
                <a:ea typeface="+mn-ea"/>
                <a:cs typeface="+mn-cs"/>
              </a:rPr>
              <a:t>The process is easy to understand</a:t>
            </a:r>
          </a:p>
          <a:p>
            <a:endParaRPr lang="en-AU" sz="1200" kern="1200" dirty="0">
              <a:solidFill>
                <a:schemeClr val="tx1"/>
              </a:solidFill>
              <a:latin typeface="+mn-lt"/>
              <a:ea typeface="+mn-ea"/>
              <a:cs typeface="+mn-cs"/>
            </a:endParaRPr>
          </a:p>
          <a:p>
            <a:r>
              <a:rPr lang="en-AU" sz="1200" kern="1200" dirty="0" err="1">
                <a:solidFill>
                  <a:schemeClr val="tx1"/>
                </a:solidFill>
                <a:latin typeface="+mn-lt"/>
                <a:ea typeface="+mn-ea"/>
                <a:cs typeface="+mn-cs"/>
              </a:rPr>
              <a:t>Solein</a:t>
            </a:r>
            <a:r>
              <a:rPr lang="en-AU" sz="1200" kern="1200" dirty="0">
                <a:solidFill>
                  <a:schemeClr val="tx1"/>
                </a:solidFill>
                <a:latin typeface="+mn-lt"/>
                <a:ea typeface="+mn-ea"/>
                <a:cs typeface="+mn-cs"/>
              </a:rPr>
              <a:t> food is made by growing Hydrogen Oxidising Bacteria in large vats. The electrolyser turns water into hydrogen and oxygen. The bacteria feed on both hydrogen and CO</a:t>
            </a:r>
            <a:r>
              <a:rPr lang="en-AU" sz="1200" kern="1200" baseline="-25000" dirty="0">
                <a:solidFill>
                  <a:schemeClr val="tx1"/>
                </a:solidFill>
                <a:latin typeface="+mn-lt"/>
                <a:ea typeface="+mn-ea"/>
                <a:cs typeface="+mn-cs"/>
              </a:rPr>
              <a:t>2</a:t>
            </a:r>
            <a:r>
              <a:rPr lang="en-AU" sz="1200" kern="1200" dirty="0">
                <a:solidFill>
                  <a:schemeClr val="tx1"/>
                </a:solidFill>
                <a:latin typeface="+mn-lt"/>
                <a:ea typeface="+mn-ea"/>
                <a:cs typeface="+mn-cs"/>
              </a:rPr>
              <a:t>. They grow by replicating and then get harvested and dried.</a:t>
            </a:r>
          </a:p>
          <a:p>
            <a:endParaRPr lang="en-AU" sz="1200" kern="1200" dirty="0">
              <a:solidFill>
                <a:schemeClr val="tx1"/>
              </a:solidFill>
              <a:latin typeface="+mn-lt"/>
              <a:ea typeface="+mn-ea"/>
              <a:cs typeface="+mn-cs"/>
            </a:endParaRPr>
          </a:p>
          <a:p>
            <a:r>
              <a:rPr lang="en-AU" sz="1200" kern="1200" dirty="0">
                <a:solidFill>
                  <a:schemeClr val="tx1"/>
                </a:solidFill>
                <a:latin typeface="+mn-lt"/>
                <a:ea typeface="+mn-ea"/>
                <a:cs typeface="+mn-cs"/>
              </a:rPr>
              <a:t>Energy is provided from renewable resources.  </a:t>
            </a:r>
          </a:p>
          <a:p>
            <a:endParaRPr lang="en-AU" dirty="0"/>
          </a:p>
        </p:txBody>
      </p:sp>
      <p:sp>
        <p:nvSpPr>
          <p:cNvPr id="4" name="Slide Number Placeholder 3">
            <a:extLst>
              <a:ext uri="{FF2B5EF4-FFF2-40B4-BE49-F238E27FC236}">
                <a16:creationId xmlns:a16="http://schemas.microsoft.com/office/drawing/2014/main" id="{6782772C-5D9D-4640-1EF5-CB4E35ED3464}"/>
              </a:ext>
            </a:extLst>
          </p:cNvPr>
          <p:cNvSpPr>
            <a:spLocks noGrp="1"/>
          </p:cNvSpPr>
          <p:nvPr>
            <p:ph type="sldNum" sz="quarter" idx="5"/>
          </p:nvPr>
        </p:nvSpPr>
        <p:spPr/>
        <p:txBody>
          <a:bodyPr/>
          <a:lstStyle/>
          <a:p>
            <a:fld id="{8BDA50D7-0F0B-8546-8C89-6FEA6C8FB26C}" type="slidenum">
              <a:rPr lang="en-US" smtClean="0"/>
              <a:t>13</a:t>
            </a:fld>
            <a:endParaRPr lang="en-US"/>
          </a:p>
        </p:txBody>
      </p:sp>
    </p:spTree>
    <p:extLst>
      <p:ext uri="{BB962C8B-B14F-4D97-AF65-F5344CB8AC3E}">
        <p14:creationId xmlns:p14="http://schemas.microsoft.com/office/powerpoint/2010/main" val="1599458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6A3D5-0579-5E4A-8206-CB1467E861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9FFA5B-0A3D-E248-AC14-EC12B6D0D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7804A8-193D-8E4F-850E-F47C0D6C44FD}"/>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8E08E19E-8311-214E-83B1-C764271059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BE55C0-4A9F-534E-A6A2-B1E548BA13C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835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E0BE7-8AE4-CA43-8A2D-DED82D1A31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F64F89-91BA-D444-A908-09ACC08763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21E5A-6ABA-4E49-ADFE-BEC0C1DA1F39}"/>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9E80B41C-0599-5841-9E9E-4947630F09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30146F-04CB-6D49-8C22-3715FDF42057}"/>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157779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D29848-1281-ED4F-B3ED-C89A14E6B9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77F4EB-049B-8A47-9519-1A450DE05E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486217-19F5-7441-B758-6AF0D2B9B4A5}"/>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AD1503ED-896E-7545-9C80-13AC18CE1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18814-BFCA-664F-97A4-85FB3B5614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615232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58D43-66E6-8D43-BB62-5F291A4F91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5EEE76-698C-4240-A687-682096D0BB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4032-CB3A-4246-8197-255551F88C70}"/>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BED208E0-A94D-194B-92CC-09DA32B71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10379B-BF7A-1746-BADB-F25D2D2B402F}"/>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399781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96DC-F1A7-7245-97E1-9A901BE06D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5563AB-5724-9F4F-A4D3-D9FF7E7836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C73A3C-4FA4-CA45-A7DC-F8F88A04F081}"/>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E056C332-62CD-984A-AB7B-990EF0F3DC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FD4229-3695-4A4A-AEA1-374AD1A2F6A9}"/>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79669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299E-EF1B-854D-8DC1-81B605C8B9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FA04E-123E-2340-9019-E161E4586C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44660E-8CEA-6B4E-A496-728AB5B1A9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5FF549-2592-5A44-A5CD-CE4B818DFB58}"/>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6" name="Footer Placeholder 5">
            <a:extLst>
              <a:ext uri="{FF2B5EF4-FFF2-40B4-BE49-F238E27FC236}">
                <a16:creationId xmlns:a16="http://schemas.microsoft.com/office/drawing/2014/main" id="{167348F9-A584-2A41-9833-8FD1FA5759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3564BE-1C1F-F44F-9E3C-5D21276CE43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71811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8635-4641-D646-B95F-8BA3AB6DB4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FB62B9-3084-3545-B188-68C944A1E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4400E8-61E3-3442-8254-5743BFDED9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B0D4FB-9477-964D-A23B-DFAB184D33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ABB16-7F01-8E40-8434-1DAE31FC79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072C04-B6A7-5C4E-BCC0-EBA8CA75D131}"/>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8" name="Footer Placeholder 7">
            <a:extLst>
              <a:ext uri="{FF2B5EF4-FFF2-40B4-BE49-F238E27FC236}">
                <a16:creationId xmlns:a16="http://schemas.microsoft.com/office/drawing/2014/main" id="{C8B37109-6026-4D4E-9F6E-9C469098F8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2EAA5-EA0A-EA4B-A03D-52B6BC6B60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816333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C1510-A9AD-D643-9B00-2001D73C35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9A50A6-82F2-E646-AD39-81B8F6C13046}"/>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4" name="Footer Placeholder 3">
            <a:extLst>
              <a:ext uri="{FF2B5EF4-FFF2-40B4-BE49-F238E27FC236}">
                <a16:creationId xmlns:a16="http://schemas.microsoft.com/office/drawing/2014/main" id="{C0DD1884-5BBD-0045-9BC2-0718C5A1AD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AAD784-E22E-0C45-9BB2-35DA20C4A58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619876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352E8D-1379-5542-A112-FA6F10010CEB}"/>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3" name="Footer Placeholder 2">
            <a:extLst>
              <a:ext uri="{FF2B5EF4-FFF2-40B4-BE49-F238E27FC236}">
                <a16:creationId xmlns:a16="http://schemas.microsoft.com/office/drawing/2014/main" id="{B8A2572E-31BE-2141-9DC7-848956F149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0098EE-A417-204A-9261-D079F0DFD0D1}"/>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41711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E790-D069-C442-8853-CFB7521D12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3E0285-E640-1F4A-B2E0-705A3A7F8C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387F53-EF6D-0C40-AE8F-7F0BCA0C1E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E4FF7E-CE68-7942-B4B2-7788904E2A21}"/>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6" name="Footer Placeholder 5">
            <a:extLst>
              <a:ext uri="{FF2B5EF4-FFF2-40B4-BE49-F238E27FC236}">
                <a16:creationId xmlns:a16="http://schemas.microsoft.com/office/drawing/2014/main" id="{0642D0CD-43AC-0141-8A47-567A3E962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9465B-A514-DF41-9EF0-26DE80439E5C}"/>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55785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4CE30-789B-8C44-A43D-236FFE6C0B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A45339-130A-C44C-9B6A-69396A6BFC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007005-B994-3E43-877D-FD495C319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6E3DC9-0E15-DF44-AB0B-748C553FE1FD}"/>
              </a:ext>
            </a:extLst>
          </p:cNvPr>
          <p:cNvSpPr>
            <a:spLocks noGrp="1"/>
          </p:cNvSpPr>
          <p:nvPr>
            <p:ph type="dt" sz="half" idx="10"/>
          </p:nvPr>
        </p:nvSpPr>
        <p:spPr/>
        <p:txBody>
          <a:bodyPr/>
          <a:lstStyle/>
          <a:p>
            <a:fld id="{74CE6B76-3912-A648-BD7F-D59E7AF1912C}" type="datetimeFigureOut">
              <a:rPr lang="en-US" smtClean="0"/>
              <a:t>12/7/2025</a:t>
            </a:fld>
            <a:endParaRPr lang="en-US"/>
          </a:p>
        </p:txBody>
      </p:sp>
      <p:sp>
        <p:nvSpPr>
          <p:cNvPr id="6" name="Footer Placeholder 5">
            <a:extLst>
              <a:ext uri="{FF2B5EF4-FFF2-40B4-BE49-F238E27FC236}">
                <a16:creationId xmlns:a16="http://schemas.microsoft.com/office/drawing/2014/main" id="{A5DD56DA-8D3D-A942-93AF-F35966A31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5E30ED-7FCD-FD48-8AEE-1BA573D1BE2E}"/>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23540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986892-4796-0B48-B2F6-297F32C667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A18D4A-BC29-2C4F-AD52-8269E2F7C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44DC74-082D-E448-B368-3B3BE21749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E6B76-3912-A648-BD7F-D59E7AF1912C}" type="datetimeFigureOut">
              <a:rPr lang="en-US" smtClean="0"/>
              <a:t>12/7/2025</a:t>
            </a:fld>
            <a:endParaRPr lang="en-US"/>
          </a:p>
        </p:txBody>
      </p:sp>
      <p:sp>
        <p:nvSpPr>
          <p:cNvPr id="5" name="Footer Placeholder 4">
            <a:extLst>
              <a:ext uri="{FF2B5EF4-FFF2-40B4-BE49-F238E27FC236}">
                <a16:creationId xmlns:a16="http://schemas.microsoft.com/office/drawing/2014/main" id="{F31302A1-1326-8A47-8363-968DC852AE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342F82F-41E0-B74B-A46F-FFF1B42507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977CBB-9CEE-5040-A33F-90B9F9BC1308}" type="slidenum">
              <a:rPr lang="en-US" smtClean="0"/>
              <a:t>‹#›</a:t>
            </a:fld>
            <a:endParaRPr lang="en-US"/>
          </a:p>
        </p:txBody>
      </p:sp>
    </p:spTree>
    <p:extLst>
      <p:ext uri="{BB962C8B-B14F-4D97-AF65-F5344CB8AC3E}">
        <p14:creationId xmlns:p14="http://schemas.microsoft.com/office/powerpoint/2010/main" val="665666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y6gPQoO9Q4I"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5.png"/><Relationship Id="rId4" Type="http://schemas.openxmlformats.org/officeDocument/2006/relationships/hyperlink" Target="https://youtu.be/vBpsHAxsxA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youtu.be/60mxSf3OPbw"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youtu.be/IgwXg2VyW1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571F560-55A4-D146-A355-AD7CD9A84F04}"/>
              </a:ext>
            </a:extLst>
          </p:cNvPr>
          <p:cNvSpPr txBox="1"/>
          <p:nvPr/>
        </p:nvSpPr>
        <p:spPr>
          <a:xfrm>
            <a:off x="334781" y="2481004"/>
            <a:ext cx="11344601" cy="2308324"/>
          </a:xfrm>
          <a:prstGeom prst="rect">
            <a:avLst/>
          </a:prstGeom>
          <a:noFill/>
        </p:spPr>
        <p:txBody>
          <a:bodyPr wrap="square" rtlCol="0">
            <a:spAutoFit/>
          </a:bodyPr>
          <a:lstStyle/>
          <a:p>
            <a:pPr algn="ctr"/>
            <a:r>
              <a:rPr lang="en-US" sz="7200" dirty="0">
                <a:solidFill>
                  <a:srgbClr val="F36902"/>
                </a:solidFill>
                <a:latin typeface="Freestyle Script" panose="030804020302050B0404" pitchFamily="66" charset="77"/>
              </a:rPr>
              <a:t>Climate Science and the Carbon Cycle</a:t>
            </a:r>
          </a:p>
          <a:p>
            <a:pPr algn="ctr"/>
            <a:r>
              <a:rPr lang="en-US" sz="7200" dirty="0">
                <a:solidFill>
                  <a:srgbClr val="F36902"/>
                </a:solidFill>
                <a:latin typeface="Freestyle Script" panose="030804020302050B0404" pitchFamily="66" charset="77"/>
              </a:rPr>
              <a:t>Lessons 11 to 14   </a:t>
            </a:r>
          </a:p>
        </p:txBody>
      </p:sp>
      <p:pic>
        <p:nvPicPr>
          <p:cNvPr id="6" name="Picture 5" descr="Text&#10;&#10;Description automatically generated">
            <a:extLst>
              <a:ext uri="{FF2B5EF4-FFF2-40B4-BE49-F238E27FC236}">
                <a16:creationId xmlns:a16="http://schemas.microsoft.com/office/drawing/2014/main" id="{BDB7CFB9-B6DB-BA42-A0E1-12C84ED27013}"/>
              </a:ext>
            </a:extLst>
          </p:cNvPr>
          <p:cNvPicPr>
            <a:picLocks noChangeAspect="1"/>
          </p:cNvPicPr>
          <p:nvPr/>
        </p:nvPicPr>
        <p:blipFill>
          <a:blip r:embed="rId3"/>
          <a:stretch>
            <a:fillRect/>
          </a:stretch>
        </p:blipFill>
        <p:spPr>
          <a:xfrm>
            <a:off x="334781" y="4984631"/>
            <a:ext cx="5096201" cy="1430035"/>
          </a:xfrm>
          <a:prstGeom prst="rect">
            <a:avLst/>
          </a:prstGeom>
        </p:spPr>
      </p:pic>
      <p:pic>
        <p:nvPicPr>
          <p:cNvPr id="9" name="Picture 8" descr="Text&#10;&#10;Description automatically generated">
            <a:extLst>
              <a:ext uri="{FF2B5EF4-FFF2-40B4-BE49-F238E27FC236}">
                <a16:creationId xmlns:a16="http://schemas.microsoft.com/office/drawing/2014/main" id="{ADF21F04-1A50-CC4B-9B0E-1D3F09E921C7}"/>
              </a:ext>
            </a:extLst>
          </p:cNvPr>
          <p:cNvPicPr>
            <a:picLocks noChangeAspect="1"/>
          </p:cNvPicPr>
          <p:nvPr/>
        </p:nvPicPr>
        <p:blipFill>
          <a:blip r:embed="rId4"/>
          <a:stretch>
            <a:fillRect/>
          </a:stretch>
        </p:blipFill>
        <p:spPr>
          <a:xfrm>
            <a:off x="8894164" y="5597663"/>
            <a:ext cx="2539140" cy="826228"/>
          </a:xfrm>
          <a:prstGeom prst="rect">
            <a:avLst/>
          </a:prstGeom>
        </p:spPr>
      </p:pic>
    </p:spTree>
    <p:extLst>
      <p:ext uri="{BB962C8B-B14F-4D97-AF65-F5344CB8AC3E}">
        <p14:creationId xmlns:p14="http://schemas.microsoft.com/office/powerpoint/2010/main" val="1005373560"/>
      </p:ext>
    </p:extLst>
  </p:cSld>
  <p:clrMapOvr>
    <a:masterClrMapping/>
  </p:clrMapOvr>
  <mc:AlternateContent xmlns:mc="http://schemas.openxmlformats.org/markup-compatibility/2006" xmlns:p14="http://schemas.microsoft.com/office/powerpoint/2010/main">
    <mc:Choice Requires="p14">
      <p:transition spd="slow" p14:dur="2000" advTm="24803"/>
    </mc:Choice>
    <mc:Fallback xmlns="">
      <p:transition spd="slow" advTm="2480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1D3A7-6CC9-A974-6496-940C7ACD69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553112-7450-19BA-942B-133B1F67FADC}"/>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Photosynthesis</a:t>
            </a:r>
          </a:p>
        </p:txBody>
      </p:sp>
      <p:sp>
        <p:nvSpPr>
          <p:cNvPr id="3" name="Content Placeholder 2">
            <a:extLst>
              <a:ext uri="{FF2B5EF4-FFF2-40B4-BE49-F238E27FC236}">
                <a16:creationId xmlns:a16="http://schemas.microsoft.com/office/drawing/2014/main" id="{075519BF-284C-B65F-9DCF-532EEC378618}"/>
              </a:ext>
            </a:extLst>
          </p:cNvPr>
          <p:cNvSpPr>
            <a:spLocks noGrp="1"/>
          </p:cNvSpPr>
          <p:nvPr>
            <p:ph idx="1"/>
          </p:nvPr>
        </p:nvSpPr>
        <p:spPr>
          <a:xfrm>
            <a:off x="838199" y="1421116"/>
            <a:ext cx="5985323" cy="4598684"/>
          </a:xfrm>
        </p:spPr>
        <p:txBody>
          <a:bodyPr>
            <a:normAutofit fontScale="92500"/>
          </a:bodyPr>
          <a:lstStyle/>
          <a:p>
            <a:pPr marL="0" indent="0">
              <a:lnSpc>
                <a:spcPct val="120000"/>
              </a:lnSpc>
              <a:buNone/>
            </a:pPr>
            <a:r>
              <a:rPr lang="en-US" altLang="en-US" dirty="0">
                <a:latin typeface="+mj-lt"/>
                <a:ea typeface="Times New Roman" panose="02020603050405020304" pitchFamily="18" charset="0"/>
                <a:cs typeface="Arial" panose="020B0604020202020204" pitchFamily="34" charset="0"/>
              </a:rPr>
              <a:t>What do you remember? </a:t>
            </a:r>
          </a:p>
          <a:p>
            <a:pPr marL="0" indent="0">
              <a:lnSpc>
                <a:spcPct val="120000"/>
              </a:lnSpc>
              <a:buNone/>
            </a:pPr>
            <a:r>
              <a:rPr lang="en-US" altLang="en-US" dirty="0">
                <a:latin typeface="+mj-lt"/>
                <a:ea typeface="Times New Roman" panose="02020603050405020304" pitchFamily="18" charset="0"/>
                <a:cs typeface="Arial" panose="020B0604020202020204" pitchFamily="34" charset="0"/>
              </a:rPr>
              <a:t>Watch the introductory video that explains how plants produce starches and cellulous.</a:t>
            </a:r>
          </a:p>
          <a:p>
            <a:pPr marL="0" indent="0">
              <a:lnSpc>
                <a:spcPct val="120000"/>
              </a:lnSpc>
              <a:buNone/>
            </a:pPr>
            <a:r>
              <a:rPr lang="en-AU" sz="2200" u="sng" dirty="0">
                <a:latin typeface="+mj-lt"/>
                <a:hlinkClick r:id="rId3"/>
              </a:rPr>
              <a:t>https://www.youtube.com/watch?v=y6gPQoO9Q4I</a:t>
            </a:r>
            <a:endParaRPr lang="en-AU" sz="2200" dirty="0">
              <a:latin typeface="+mj-lt"/>
            </a:endParaRPr>
          </a:p>
          <a:p>
            <a:pPr marL="0" indent="0">
              <a:lnSpc>
                <a:spcPct val="120000"/>
              </a:lnSpc>
              <a:buNone/>
            </a:pPr>
            <a:r>
              <a:rPr lang="en-US" altLang="en-US" dirty="0">
                <a:latin typeface="+mj-lt"/>
                <a:cs typeface="Arial" panose="020B0604020202020204" pitchFamily="34" charset="0"/>
              </a:rPr>
              <a:t>Watch the video </a:t>
            </a:r>
          </a:p>
          <a:p>
            <a:pPr marL="0" indent="0">
              <a:lnSpc>
                <a:spcPct val="120000"/>
              </a:lnSpc>
              <a:buNone/>
            </a:pPr>
            <a:r>
              <a:rPr lang="en-AU" u="sng" dirty="0">
                <a:latin typeface="+mj-lt"/>
                <a:hlinkClick r:id="rId4"/>
              </a:rPr>
              <a:t>https://youtu.be/vBpsHAxsxAg</a:t>
            </a:r>
            <a:endParaRPr lang="en-US" altLang="en-US" dirty="0">
              <a:latin typeface="+mj-lt"/>
            </a:endParaRPr>
          </a:p>
          <a:p>
            <a:pPr marL="0" lvl="0" indent="0">
              <a:lnSpc>
                <a:spcPct val="120000"/>
              </a:lnSpc>
              <a:buNone/>
            </a:pPr>
            <a:r>
              <a:rPr lang="en-US" dirty="0">
                <a:latin typeface="+mj-lt"/>
              </a:rPr>
              <a:t>What is the key take-away from the video?</a:t>
            </a:r>
          </a:p>
          <a:p>
            <a:pPr marL="0" indent="0">
              <a:lnSpc>
                <a:spcPct val="100000"/>
              </a:lnSpc>
              <a:buNone/>
            </a:pPr>
            <a:endParaRPr lang="en-US"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14A8191D-14BE-0051-5065-817FE0390C99}"/>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36C46FDB-150F-E0C9-A0EE-419568D27570}"/>
              </a:ext>
            </a:extLst>
          </p:cNvPr>
          <p:cNvPicPr/>
          <p:nvPr/>
        </p:nvPicPr>
        <p:blipFill>
          <a:blip r:embed="rId5"/>
          <a:stretch>
            <a:fillRect/>
          </a:stretch>
        </p:blipFill>
        <p:spPr>
          <a:xfrm>
            <a:off x="838200" y="5930583"/>
            <a:ext cx="2171700" cy="492760"/>
          </a:xfrm>
          <a:prstGeom prst="rect">
            <a:avLst/>
          </a:prstGeom>
        </p:spPr>
      </p:pic>
      <p:sp>
        <p:nvSpPr>
          <p:cNvPr id="6" name="Rectangle 2">
            <a:extLst>
              <a:ext uri="{FF2B5EF4-FFF2-40B4-BE49-F238E27FC236}">
                <a16:creationId xmlns:a16="http://schemas.microsoft.com/office/drawing/2014/main" id="{A2E28B1C-EC5E-2A43-D51C-DAE363FD121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053" name="Picture 5" descr="Lemon Scented Gum Tree">
            <a:extLst>
              <a:ext uri="{FF2B5EF4-FFF2-40B4-BE49-F238E27FC236}">
                <a16:creationId xmlns:a16="http://schemas.microsoft.com/office/drawing/2014/main" id="{2E0BB55B-D361-A343-510C-D9A55C0B5A2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9360" r="16720"/>
          <a:stretch>
            <a:fillRect/>
          </a:stretch>
        </p:blipFill>
        <p:spPr bwMode="auto">
          <a:xfrm>
            <a:off x="6963794" y="415767"/>
            <a:ext cx="4530278" cy="5604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5855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FB8D9-9621-C0CC-CEC4-F421A0C154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F9DE4-D5B9-B9A3-B664-17E2796858E0}"/>
              </a:ext>
            </a:extLst>
          </p:cNvPr>
          <p:cNvSpPr>
            <a:spLocks noGrp="1"/>
          </p:cNvSpPr>
          <p:nvPr>
            <p:ph type="title"/>
          </p:nvPr>
        </p:nvSpPr>
        <p:spPr>
          <a:xfrm>
            <a:off x="838200" y="365125"/>
            <a:ext cx="10515600" cy="1077912"/>
          </a:xfrm>
        </p:spPr>
        <p:txBody>
          <a:bodyPr>
            <a:normAutofit/>
          </a:bodyPr>
          <a:lstStyle/>
          <a:p>
            <a:r>
              <a:rPr lang="en-AU" b="1" dirty="0">
                <a:solidFill>
                  <a:srgbClr val="0070C0"/>
                </a:solidFill>
              </a:rPr>
              <a:t>Efficiency comparison</a:t>
            </a:r>
            <a:endParaRPr lang="en-US" b="1" dirty="0">
              <a:solidFill>
                <a:srgbClr val="0070C0"/>
              </a:solidFill>
            </a:endParaRPr>
          </a:p>
        </p:txBody>
      </p:sp>
      <p:sp>
        <p:nvSpPr>
          <p:cNvPr id="3" name="Content Placeholder 2">
            <a:extLst>
              <a:ext uri="{FF2B5EF4-FFF2-40B4-BE49-F238E27FC236}">
                <a16:creationId xmlns:a16="http://schemas.microsoft.com/office/drawing/2014/main" id="{B46EB353-6250-0BC6-C25E-919DC373FBF0}"/>
              </a:ext>
            </a:extLst>
          </p:cNvPr>
          <p:cNvSpPr>
            <a:spLocks noGrp="1"/>
          </p:cNvSpPr>
          <p:nvPr>
            <p:ph idx="1"/>
          </p:nvPr>
        </p:nvSpPr>
        <p:spPr>
          <a:xfrm>
            <a:off x="937260" y="1743275"/>
            <a:ext cx="5006340" cy="3241145"/>
          </a:xfrm>
        </p:spPr>
        <p:txBody>
          <a:bodyPr>
            <a:normAutofit/>
          </a:bodyPr>
          <a:lstStyle/>
          <a:p>
            <a:pPr marL="0" lvl="0" indent="0">
              <a:lnSpc>
                <a:spcPct val="100000"/>
              </a:lnSpc>
              <a:buNone/>
            </a:pPr>
            <a:r>
              <a:rPr lang="en-US" sz="3600" dirty="0">
                <a:latin typeface="+mj-lt"/>
              </a:rPr>
              <a:t>Despite the amazing powers of nature,  photosynthesis is not very efficient. Solar panels are much better.</a:t>
            </a:r>
          </a:p>
        </p:txBody>
      </p:sp>
      <p:sp>
        <p:nvSpPr>
          <p:cNvPr id="4" name="AutoShape 2" descr="How to Think About Relativity's Concept of Space-Time | Quanta Magazine">
            <a:extLst>
              <a:ext uri="{FF2B5EF4-FFF2-40B4-BE49-F238E27FC236}">
                <a16:creationId xmlns:a16="http://schemas.microsoft.com/office/drawing/2014/main" id="{E82D9CD9-B381-783E-DCE4-CE2DB8432A34}"/>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02B41EB2-DD27-6F4D-2056-9BE84C01C0B2}"/>
              </a:ext>
            </a:extLst>
          </p:cNvPr>
          <p:cNvPicPr/>
          <p:nvPr/>
        </p:nvPicPr>
        <p:blipFill>
          <a:blip r:embed="rId3"/>
          <a:stretch>
            <a:fillRect/>
          </a:stretch>
        </p:blipFill>
        <p:spPr>
          <a:xfrm>
            <a:off x="838200" y="5930583"/>
            <a:ext cx="2171700" cy="492760"/>
          </a:xfrm>
          <a:prstGeom prst="rect">
            <a:avLst/>
          </a:prstGeom>
        </p:spPr>
      </p:pic>
      <p:pic>
        <p:nvPicPr>
          <p:cNvPr id="7" name="Picture 6" descr="A comparison of solar panels&#10;&#10;AI-generated content may be incorrect.">
            <a:extLst>
              <a:ext uri="{FF2B5EF4-FFF2-40B4-BE49-F238E27FC236}">
                <a16:creationId xmlns:a16="http://schemas.microsoft.com/office/drawing/2014/main" id="{9A4E9E18-6740-FFC8-58FA-917CC989172F}"/>
              </a:ext>
            </a:extLst>
          </p:cNvPr>
          <p:cNvPicPr>
            <a:picLocks noChangeAspect="1"/>
          </p:cNvPicPr>
          <p:nvPr/>
        </p:nvPicPr>
        <p:blipFill>
          <a:blip r:embed="rId4"/>
          <a:stretch>
            <a:fillRect/>
          </a:stretch>
        </p:blipFill>
        <p:spPr>
          <a:xfrm>
            <a:off x="6095999" y="1443037"/>
            <a:ext cx="5811061" cy="3829584"/>
          </a:xfrm>
          <a:prstGeom prst="rect">
            <a:avLst/>
          </a:prstGeom>
        </p:spPr>
      </p:pic>
    </p:spTree>
    <p:extLst>
      <p:ext uri="{BB962C8B-B14F-4D97-AF65-F5344CB8AC3E}">
        <p14:creationId xmlns:p14="http://schemas.microsoft.com/office/powerpoint/2010/main" val="1651483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A007D-0875-9CCB-90BC-B950720143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AD5B8A-A8FE-039B-0EDD-EB252E47A82B}"/>
              </a:ext>
            </a:extLst>
          </p:cNvPr>
          <p:cNvSpPr>
            <a:spLocks noGrp="1"/>
          </p:cNvSpPr>
          <p:nvPr>
            <p:ph type="title"/>
          </p:nvPr>
        </p:nvSpPr>
        <p:spPr>
          <a:xfrm>
            <a:off x="838200" y="365125"/>
            <a:ext cx="10515600" cy="854075"/>
          </a:xfrm>
        </p:spPr>
        <p:txBody>
          <a:bodyPr>
            <a:normAutofit/>
          </a:bodyPr>
          <a:lstStyle/>
          <a:p>
            <a:r>
              <a:rPr lang="en-AU" sz="3200" b="1" dirty="0">
                <a:solidFill>
                  <a:srgbClr val="0070C0"/>
                </a:solidFill>
              </a:rPr>
              <a:t>Implications of having solar panels 10 to 30 times more efficient</a:t>
            </a:r>
            <a:endParaRPr lang="en-US" sz="3200" b="1" dirty="0">
              <a:solidFill>
                <a:srgbClr val="0070C0"/>
              </a:solidFill>
            </a:endParaRPr>
          </a:p>
        </p:txBody>
      </p:sp>
      <p:sp>
        <p:nvSpPr>
          <p:cNvPr id="3" name="Content Placeholder 2">
            <a:extLst>
              <a:ext uri="{FF2B5EF4-FFF2-40B4-BE49-F238E27FC236}">
                <a16:creationId xmlns:a16="http://schemas.microsoft.com/office/drawing/2014/main" id="{7B497CF7-80CA-0ABC-1E97-730E88D531F2}"/>
              </a:ext>
            </a:extLst>
          </p:cNvPr>
          <p:cNvSpPr>
            <a:spLocks noGrp="1"/>
          </p:cNvSpPr>
          <p:nvPr>
            <p:ph idx="1"/>
          </p:nvPr>
        </p:nvSpPr>
        <p:spPr>
          <a:xfrm>
            <a:off x="1089660" y="1331899"/>
            <a:ext cx="10401300" cy="4598684"/>
          </a:xfrm>
        </p:spPr>
        <p:txBody>
          <a:bodyPr>
            <a:normAutofit fontScale="92500" lnSpcReduction="10000"/>
            <a:scene3d>
              <a:camera prst="orthographicFront"/>
              <a:lightRig rig="threePt" dir="t">
                <a:rot lat="0" lon="0" rev="0"/>
              </a:lightRig>
            </a:scene3d>
          </a:bodyPr>
          <a:lstStyle/>
          <a:p>
            <a:pPr marL="0" indent="0">
              <a:lnSpc>
                <a:spcPct val="100000"/>
              </a:lnSpc>
              <a:buNone/>
            </a:pPr>
            <a:r>
              <a:rPr lang="en-AU" sz="3200" dirty="0">
                <a:latin typeface="+mj-lt"/>
              </a:rPr>
              <a:t>If we could make food without the need for photosynthesis.</a:t>
            </a:r>
          </a:p>
          <a:p>
            <a:pPr marL="0" indent="0">
              <a:lnSpc>
                <a:spcPct val="100000"/>
              </a:lnSpc>
              <a:buNone/>
            </a:pPr>
            <a:r>
              <a:rPr lang="en-AU" sz="3200" dirty="0">
                <a:latin typeface="+mj-lt"/>
              </a:rPr>
              <a:t>We could grow food with electricity and grow fibres the same way.</a:t>
            </a:r>
          </a:p>
          <a:p>
            <a:pPr marL="0" indent="0">
              <a:lnSpc>
                <a:spcPct val="100000"/>
              </a:lnSpc>
              <a:buNone/>
            </a:pPr>
            <a:r>
              <a:rPr lang="en-AU" sz="3200" dirty="0">
                <a:latin typeface="+mj-lt"/>
              </a:rPr>
              <a:t>We could grow food in the deserts and replant farmland with forests, and we would need only one tenth of the land area to feed and clothe everyone.</a:t>
            </a:r>
          </a:p>
          <a:p>
            <a:pPr marL="0" indent="0" algn="ctr">
              <a:lnSpc>
                <a:spcPct val="100000"/>
              </a:lnSpc>
              <a:buNone/>
            </a:pPr>
            <a:r>
              <a:rPr lang="en-AU" sz="3600" dirty="0">
                <a:latin typeface="+mj-lt"/>
              </a:rPr>
              <a:t>This is not an idle dream, nor is it yet reality.</a:t>
            </a:r>
          </a:p>
          <a:p>
            <a:pPr marL="0" indent="0" algn="ctr">
              <a:lnSpc>
                <a:spcPct val="100000"/>
              </a:lnSpc>
              <a:buNone/>
            </a:pPr>
            <a:r>
              <a:rPr lang="en-AU" dirty="0">
                <a:latin typeface="+mj-lt"/>
              </a:rPr>
              <a:t>The first solar food factories have been built</a:t>
            </a:r>
          </a:p>
          <a:p>
            <a:pPr marL="0" indent="0" algn="ctr">
              <a:lnSpc>
                <a:spcPct val="100000"/>
              </a:lnSpc>
              <a:buNone/>
            </a:pPr>
            <a:r>
              <a:rPr lang="en-AU" dirty="0">
                <a:latin typeface="+mj-lt"/>
              </a:rPr>
              <a:t>Fibres are being grown in other factories</a:t>
            </a:r>
          </a:p>
          <a:p>
            <a:pPr marL="0" indent="0" algn="ctr">
              <a:lnSpc>
                <a:spcPct val="100000"/>
              </a:lnSpc>
              <a:buNone/>
            </a:pPr>
            <a:r>
              <a:rPr lang="en-AU" dirty="0">
                <a:latin typeface="+mj-lt"/>
              </a:rPr>
              <a:t>Many more ideas are being explored. </a:t>
            </a:r>
          </a:p>
          <a:p>
            <a:pPr marL="0" lvl="0" indent="0">
              <a:lnSpc>
                <a:spcPct val="100000"/>
              </a:lnSpc>
              <a:buNone/>
            </a:pPr>
            <a:endParaRPr lang="en-US" sz="33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5FF9EE02-4CA5-DE52-9C91-EA78556A8A8B}"/>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84ABC2F4-4399-14FE-817B-90F1F03B0351}"/>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740712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CA01C-27F5-A112-3DB0-0A462A52A2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66EBAB-17EA-8C43-9642-3011C3A64846}"/>
              </a:ext>
            </a:extLst>
          </p:cNvPr>
          <p:cNvSpPr>
            <a:spLocks noGrp="1"/>
          </p:cNvSpPr>
          <p:nvPr>
            <p:ph type="title"/>
          </p:nvPr>
        </p:nvSpPr>
        <p:spPr>
          <a:xfrm>
            <a:off x="838200" y="365125"/>
            <a:ext cx="10515600" cy="854075"/>
          </a:xfrm>
        </p:spPr>
        <p:txBody>
          <a:bodyPr>
            <a:normAutofit/>
          </a:bodyPr>
          <a:lstStyle/>
          <a:p>
            <a:r>
              <a:rPr lang="en-AU" sz="3200" b="1" dirty="0">
                <a:solidFill>
                  <a:srgbClr val="0070C0"/>
                </a:solidFill>
              </a:rPr>
              <a:t>Case Study 1: </a:t>
            </a:r>
            <a:r>
              <a:rPr lang="en-AU" sz="3200" b="1" dirty="0" err="1">
                <a:solidFill>
                  <a:srgbClr val="0070C0"/>
                </a:solidFill>
              </a:rPr>
              <a:t>Solein</a:t>
            </a:r>
            <a:endParaRPr lang="en-US" sz="3200" b="1" dirty="0">
              <a:solidFill>
                <a:srgbClr val="0070C0"/>
              </a:solidFill>
            </a:endParaRPr>
          </a:p>
        </p:txBody>
      </p:sp>
      <p:sp>
        <p:nvSpPr>
          <p:cNvPr id="3" name="Content Placeholder 2">
            <a:extLst>
              <a:ext uri="{FF2B5EF4-FFF2-40B4-BE49-F238E27FC236}">
                <a16:creationId xmlns:a16="http://schemas.microsoft.com/office/drawing/2014/main" id="{F2090B18-57AE-66B5-7D5B-FA748EC26FCB}"/>
              </a:ext>
            </a:extLst>
          </p:cNvPr>
          <p:cNvSpPr>
            <a:spLocks noGrp="1"/>
          </p:cNvSpPr>
          <p:nvPr>
            <p:ph idx="1"/>
          </p:nvPr>
        </p:nvSpPr>
        <p:spPr>
          <a:xfrm>
            <a:off x="1089660" y="1331899"/>
            <a:ext cx="4594860" cy="2807035"/>
          </a:xfrm>
        </p:spPr>
        <p:txBody>
          <a:bodyPr>
            <a:normAutofit/>
            <a:scene3d>
              <a:camera prst="orthographicFront"/>
              <a:lightRig rig="threePt" dir="t">
                <a:rot lat="0" lon="0" rev="0"/>
              </a:lightRig>
            </a:scene3d>
          </a:bodyPr>
          <a:lstStyle/>
          <a:p>
            <a:pPr marL="0" lvl="0" indent="0">
              <a:lnSpc>
                <a:spcPct val="100000"/>
              </a:lnSpc>
              <a:buNone/>
            </a:pPr>
            <a:endParaRPr lang="en-US" sz="33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A4F96CEC-C571-BF6B-FEBD-537A4DDA79EF}"/>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E66D0B48-C051-5D74-DC6B-A97203734B33}"/>
              </a:ext>
            </a:extLst>
          </p:cNvPr>
          <p:cNvPicPr/>
          <p:nvPr/>
        </p:nvPicPr>
        <p:blipFill>
          <a:blip r:embed="rId3"/>
          <a:stretch>
            <a:fillRect/>
          </a:stretch>
        </p:blipFill>
        <p:spPr>
          <a:xfrm>
            <a:off x="838200" y="5930583"/>
            <a:ext cx="2171700" cy="492760"/>
          </a:xfrm>
          <a:prstGeom prst="rect">
            <a:avLst/>
          </a:prstGeom>
        </p:spPr>
      </p:pic>
      <p:pic>
        <p:nvPicPr>
          <p:cNvPr id="7" name="Picture 6" descr="A machine with pipes and gauges&#10;&#10;AI-generated content may be incorrect.">
            <a:extLst>
              <a:ext uri="{FF2B5EF4-FFF2-40B4-BE49-F238E27FC236}">
                <a16:creationId xmlns:a16="http://schemas.microsoft.com/office/drawing/2014/main" id="{C1F31023-7A04-AF21-DE3B-0D73AAA1AB47}"/>
              </a:ext>
            </a:extLst>
          </p:cNvPr>
          <p:cNvPicPr>
            <a:picLocks noChangeAspect="1"/>
          </p:cNvPicPr>
          <p:nvPr/>
        </p:nvPicPr>
        <p:blipFill>
          <a:blip r:embed="rId4"/>
          <a:stretch>
            <a:fillRect/>
          </a:stretch>
        </p:blipFill>
        <p:spPr>
          <a:xfrm>
            <a:off x="9182100" y="4138934"/>
            <a:ext cx="2171700" cy="2353941"/>
          </a:xfrm>
          <a:prstGeom prst="rect">
            <a:avLst/>
          </a:prstGeom>
        </p:spPr>
      </p:pic>
      <p:pic>
        <p:nvPicPr>
          <p:cNvPr id="8" name="Picture 7" descr="Diagram of a diagram of a bioreactor&#10;&#10;AI-generated content may be incorrect.">
            <a:extLst>
              <a:ext uri="{FF2B5EF4-FFF2-40B4-BE49-F238E27FC236}">
                <a16:creationId xmlns:a16="http://schemas.microsoft.com/office/drawing/2014/main" id="{3CC51A5D-BCE7-63E2-17BF-AD5858395A5E}"/>
              </a:ext>
            </a:extLst>
          </p:cNvPr>
          <p:cNvPicPr>
            <a:picLocks noChangeAspect="1"/>
          </p:cNvPicPr>
          <p:nvPr/>
        </p:nvPicPr>
        <p:blipFill>
          <a:blip r:embed="rId5">
            <a:extLst>
              <a:ext uri="{28A0092B-C50C-407E-A947-70E740481C1C}">
                <a14:useLocalDpi xmlns:a14="http://schemas.microsoft.com/office/drawing/2010/main" val="0"/>
              </a:ext>
            </a:extLst>
          </a:blip>
          <a:srcRect b="6221"/>
          <a:stretch>
            <a:fillRect/>
          </a:stretch>
        </p:blipFill>
        <p:spPr bwMode="auto">
          <a:xfrm>
            <a:off x="6751671" y="137485"/>
            <a:ext cx="5351976" cy="3626795"/>
          </a:xfrm>
          <a:prstGeom prst="rect">
            <a:avLst/>
          </a:prstGeom>
          <a:noFill/>
          <a:ln>
            <a:noFill/>
          </a:ln>
        </p:spPr>
      </p:pic>
      <p:sp>
        <p:nvSpPr>
          <p:cNvPr id="9" name="TextBox 8">
            <a:extLst>
              <a:ext uri="{FF2B5EF4-FFF2-40B4-BE49-F238E27FC236}">
                <a16:creationId xmlns:a16="http://schemas.microsoft.com/office/drawing/2014/main" id="{8BCCE6D7-86EF-77A6-37EF-97C76040E1C7}"/>
              </a:ext>
            </a:extLst>
          </p:cNvPr>
          <p:cNvSpPr txBox="1"/>
          <p:nvPr/>
        </p:nvSpPr>
        <p:spPr>
          <a:xfrm>
            <a:off x="1018744" y="1327801"/>
            <a:ext cx="5904844" cy="4762842"/>
          </a:xfrm>
          <a:prstGeom prst="rect">
            <a:avLst/>
          </a:prstGeom>
          <a:noFill/>
        </p:spPr>
        <p:txBody>
          <a:bodyPr wrap="square" rtlCol="0">
            <a:spAutoFit/>
          </a:bodyPr>
          <a:lstStyle/>
          <a:p>
            <a:pPr marL="457200" indent="-457200">
              <a:spcBef>
                <a:spcPts val="300"/>
              </a:spcBef>
              <a:spcAft>
                <a:spcPts val="300"/>
              </a:spcAft>
              <a:buFont typeface="Arial" panose="020B0604020202020204" pitchFamily="34" charset="0"/>
              <a:buChar char="•"/>
            </a:pPr>
            <a:r>
              <a:rPr lang="en-AU" sz="2800" dirty="0" err="1">
                <a:latin typeface="+mj-lt"/>
              </a:rPr>
              <a:t>Solein</a:t>
            </a:r>
            <a:r>
              <a:rPr lang="en-AU" sz="2800" dirty="0">
                <a:latin typeface="+mj-lt"/>
              </a:rPr>
              <a:t> food is made by growing Hydrogen Oxidising Bacteria in vats.</a:t>
            </a:r>
          </a:p>
          <a:p>
            <a:pPr marL="457200" indent="-457200">
              <a:spcBef>
                <a:spcPts val="300"/>
              </a:spcBef>
              <a:spcAft>
                <a:spcPts val="300"/>
              </a:spcAft>
              <a:buFont typeface="Arial" panose="020B0604020202020204" pitchFamily="34" charset="0"/>
              <a:buChar char="•"/>
            </a:pPr>
            <a:r>
              <a:rPr lang="en-AU" sz="2800" dirty="0">
                <a:latin typeface="+mj-lt"/>
              </a:rPr>
              <a:t>Water electrolysed into H</a:t>
            </a:r>
            <a:r>
              <a:rPr lang="en-AU" sz="2800" baseline="-25000" dirty="0">
                <a:latin typeface="+mj-lt"/>
              </a:rPr>
              <a:t>2</a:t>
            </a:r>
            <a:r>
              <a:rPr lang="en-AU" sz="2800" dirty="0">
                <a:latin typeface="+mj-lt"/>
              </a:rPr>
              <a:t> and O</a:t>
            </a:r>
            <a:r>
              <a:rPr lang="en-AU" sz="2800" baseline="-25000" dirty="0">
                <a:latin typeface="+mj-lt"/>
              </a:rPr>
              <a:t>2</a:t>
            </a:r>
            <a:r>
              <a:rPr lang="en-AU" sz="2800" dirty="0">
                <a:latin typeface="+mj-lt"/>
              </a:rPr>
              <a:t>.</a:t>
            </a:r>
          </a:p>
          <a:p>
            <a:pPr marL="457200" indent="-457200">
              <a:spcBef>
                <a:spcPts val="300"/>
              </a:spcBef>
              <a:spcAft>
                <a:spcPts val="300"/>
              </a:spcAft>
              <a:buFont typeface="Arial" panose="020B0604020202020204" pitchFamily="34" charset="0"/>
              <a:buChar char="•"/>
            </a:pPr>
            <a:r>
              <a:rPr lang="en-AU" sz="2800" dirty="0">
                <a:latin typeface="+mj-lt"/>
              </a:rPr>
              <a:t>Bacteria feed on both H</a:t>
            </a:r>
            <a:r>
              <a:rPr lang="en-AU" sz="2800" baseline="-25000" dirty="0">
                <a:latin typeface="+mj-lt"/>
              </a:rPr>
              <a:t>2</a:t>
            </a:r>
            <a:r>
              <a:rPr lang="en-AU" sz="2800" dirty="0">
                <a:latin typeface="+mj-lt"/>
              </a:rPr>
              <a:t> and CO</a:t>
            </a:r>
            <a:r>
              <a:rPr lang="en-AU" sz="2800" baseline="-25000" dirty="0">
                <a:latin typeface="+mj-lt"/>
              </a:rPr>
              <a:t>2</a:t>
            </a:r>
            <a:r>
              <a:rPr lang="en-AU" sz="2800" dirty="0">
                <a:latin typeface="+mj-lt"/>
              </a:rPr>
              <a:t>.</a:t>
            </a:r>
          </a:p>
          <a:p>
            <a:pPr marL="457200" indent="-457200">
              <a:spcBef>
                <a:spcPts val="300"/>
              </a:spcBef>
              <a:spcAft>
                <a:spcPts val="300"/>
              </a:spcAft>
              <a:buFont typeface="Arial" panose="020B0604020202020204" pitchFamily="34" charset="0"/>
              <a:buChar char="•"/>
            </a:pPr>
            <a:r>
              <a:rPr lang="en-AU" sz="2800" dirty="0">
                <a:latin typeface="+mj-lt"/>
              </a:rPr>
              <a:t>They grow by replicating and then get harvested and dried. </a:t>
            </a:r>
          </a:p>
          <a:p>
            <a:pPr marL="457200" indent="-457200">
              <a:spcBef>
                <a:spcPts val="300"/>
              </a:spcBef>
              <a:spcAft>
                <a:spcPts val="300"/>
              </a:spcAft>
              <a:buFont typeface="Arial" panose="020B0604020202020204" pitchFamily="34" charset="0"/>
              <a:buChar char="•"/>
            </a:pPr>
            <a:r>
              <a:rPr lang="en-AU" sz="2800" dirty="0">
                <a:latin typeface="+mj-lt"/>
              </a:rPr>
              <a:t>Uses renewable energy.</a:t>
            </a:r>
          </a:p>
          <a:p>
            <a:pPr marL="457200" indent="-457200">
              <a:spcBef>
                <a:spcPts val="300"/>
              </a:spcBef>
              <a:spcAft>
                <a:spcPts val="300"/>
              </a:spcAft>
              <a:buFont typeface="Arial" panose="020B0604020202020204" pitchFamily="34" charset="0"/>
              <a:buChar char="•"/>
            </a:pPr>
            <a:r>
              <a:rPr lang="en-AU" sz="2800" dirty="0">
                <a:latin typeface="+mj-lt"/>
              </a:rPr>
              <a:t>Yellow, wheat flour-like powder is the product</a:t>
            </a:r>
          </a:p>
          <a:p>
            <a:endParaRPr lang="en-AU" sz="2400" dirty="0">
              <a:latin typeface="+mj-lt"/>
            </a:endParaRPr>
          </a:p>
        </p:txBody>
      </p:sp>
      <p:pic>
        <p:nvPicPr>
          <p:cNvPr id="4098" name="Picture 2" descr="Solein® - Solar Foods">
            <a:extLst>
              <a:ext uri="{FF2B5EF4-FFF2-40B4-BE49-F238E27FC236}">
                <a16:creationId xmlns:a16="http://schemas.microsoft.com/office/drawing/2014/main" id="{18A4B120-5F38-A322-ED50-D3434D33C9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7042202" y="4440559"/>
            <a:ext cx="2337738" cy="1766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893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2041A-25FD-A6B7-B763-84EF87DBE5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0FA2C8-C30B-1419-1578-055472CE4D22}"/>
              </a:ext>
            </a:extLst>
          </p:cNvPr>
          <p:cNvSpPr>
            <a:spLocks noGrp="1"/>
          </p:cNvSpPr>
          <p:nvPr>
            <p:ph type="title"/>
          </p:nvPr>
        </p:nvSpPr>
        <p:spPr>
          <a:xfrm>
            <a:off x="838200" y="365125"/>
            <a:ext cx="10515600" cy="854075"/>
          </a:xfrm>
        </p:spPr>
        <p:txBody>
          <a:bodyPr>
            <a:normAutofit/>
          </a:bodyPr>
          <a:lstStyle/>
          <a:p>
            <a:r>
              <a:rPr lang="en-AU" sz="3200" b="1" dirty="0">
                <a:solidFill>
                  <a:srgbClr val="0070C0"/>
                </a:solidFill>
              </a:rPr>
              <a:t>Case Study 1: </a:t>
            </a:r>
            <a:r>
              <a:rPr lang="en-AU" sz="3200" b="1" dirty="0" err="1">
                <a:solidFill>
                  <a:srgbClr val="0070C0"/>
                </a:solidFill>
              </a:rPr>
              <a:t>Solein</a:t>
            </a:r>
            <a:endParaRPr lang="en-US" sz="3200" b="1" dirty="0">
              <a:solidFill>
                <a:srgbClr val="0070C0"/>
              </a:solidFill>
            </a:endParaRPr>
          </a:p>
        </p:txBody>
      </p:sp>
      <p:sp>
        <p:nvSpPr>
          <p:cNvPr id="3" name="Content Placeholder 2">
            <a:extLst>
              <a:ext uri="{FF2B5EF4-FFF2-40B4-BE49-F238E27FC236}">
                <a16:creationId xmlns:a16="http://schemas.microsoft.com/office/drawing/2014/main" id="{F9EEF02E-3349-F2F4-BE0B-B0273DE6851E}"/>
              </a:ext>
            </a:extLst>
          </p:cNvPr>
          <p:cNvSpPr>
            <a:spLocks noGrp="1"/>
          </p:cNvSpPr>
          <p:nvPr>
            <p:ph idx="1"/>
          </p:nvPr>
        </p:nvSpPr>
        <p:spPr>
          <a:xfrm>
            <a:off x="1089660" y="1331899"/>
            <a:ext cx="4594860" cy="2807035"/>
          </a:xfrm>
        </p:spPr>
        <p:txBody>
          <a:bodyPr>
            <a:normAutofit/>
            <a:scene3d>
              <a:camera prst="orthographicFront"/>
              <a:lightRig rig="threePt" dir="t">
                <a:rot lat="0" lon="0" rev="0"/>
              </a:lightRig>
            </a:scene3d>
          </a:bodyPr>
          <a:lstStyle/>
          <a:p>
            <a:pPr marL="0" lvl="0" indent="0">
              <a:lnSpc>
                <a:spcPct val="100000"/>
              </a:lnSpc>
              <a:buNone/>
            </a:pPr>
            <a:endParaRPr lang="en-US" sz="33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B60B3B69-7D98-DA62-5F0A-32FB5BF2314E}"/>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0EF06ED7-2172-237C-BE31-EF903A9CCD03}"/>
              </a:ext>
            </a:extLst>
          </p:cNvPr>
          <p:cNvPicPr/>
          <p:nvPr/>
        </p:nvPicPr>
        <p:blipFill>
          <a:blip r:embed="rId3"/>
          <a:stretch>
            <a:fillRect/>
          </a:stretch>
        </p:blipFill>
        <p:spPr>
          <a:xfrm>
            <a:off x="838200" y="5930583"/>
            <a:ext cx="2171700" cy="492760"/>
          </a:xfrm>
          <a:prstGeom prst="rect">
            <a:avLst/>
          </a:prstGeom>
        </p:spPr>
      </p:pic>
      <p:sp>
        <p:nvSpPr>
          <p:cNvPr id="9" name="TextBox 8">
            <a:extLst>
              <a:ext uri="{FF2B5EF4-FFF2-40B4-BE49-F238E27FC236}">
                <a16:creationId xmlns:a16="http://schemas.microsoft.com/office/drawing/2014/main" id="{C3935438-AD8E-4F79-A287-9FBB2E5BB6C9}"/>
              </a:ext>
            </a:extLst>
          </p:cNvPr>
          <p:cNvSpPr txBox="1"/>
          <p:nvPr/>
        </p:nvSpPr>
        <p:spPr>
          <a:xfrm>
            <a:off x="838200" y="1219200"/>
            <a:ext cx="4069080" cy="3970318"/>
          </a:xfrm>
          <a:prstGeom prst="rect">
            <a:avLst/>
          </a:prstGeom>
          <a:noFill/>
        </p:spPr>
        <p:txBody>
          <a:bodyPr wrap="square" rtlCol="0">
            <a:spAutoFit/>
          </a:bodyPr>
          <a:lstStyle/>
          <a:p>
            <a:r>
              <a:rPr lang="en-AU" sz="2800" b="1" dirty="0">
                <a:solidFill>
                  <a:srgbClr val="0070C0"/>
                </a:solidFill>
                <a:latin typeface="+mj-lt"/>
              </a:rPr>
              <a:t>Imaging the possibilities!</a:t>
            </a:r>
          </a:p>
          <a:p>
            <a:pPr marL="342900" indent="-342900">
              <a:buFont typeface="Arial" panose="020B0604020202020204" pitchFamily="34" charset="0"/>
              <a:buChar char="•"/>
            </a:pPr>
            <a:r>
              <a:rPr lang="en-AU" sz="2800" dirty="0">
                <a:latin typeface="+mj-lt"/>
              </a:rPr>
              <a:t>High end food at expensive restaurants?</a:t>
            </a:r>
          </a:p>
          <a:p>
            <a:pPr marL="342900" indent="-342900">
              <a:buFont typeface="Arial" panose="020B0604020202020204" pitchFamily="34" charset="0"/>
              <a:buChar char="•"/>
            </a:pPr>
            <a:r>
              <a:rPr lang="en-AU" sz="2800" dirty="0">
                <a:latin typeface="+mj-lt"/>
              </a:rPr>
              <a:t>Emergency food for famine-affected regions?</a:t>
            </a:r>
          </a:p>
          <a:p>
            <a:pPr marL="342900" indent="-342900">
              <a:buFont typeface="Arial" panose="020B0604020202020204" pitchFamily="34" charset="0"/>
              <a:buChar char="•"/>
            </a:pPr>
            <a:r>
              <a:rPr lang="en-AU" sz="2800" dirty="0">
                <a:latin typeface="+mj-lt"/>
              </a:rPr>
              <a:t>Protein supplements?</a:t>
            </a:r>
          </a:p>
          <a:p>
            <a:pPr marL="342900" indent="-342900">
              <a:buFont typeface="Arial" panose="020B0604020202020204" pitchFamily="34" charset="0"/>
              <a:buChar char="•"/>
            </a:pPr>
            <a:r>
              <a:rPr lang="en-AU" sz="2800" dirty="0">
                <a:latin typeface="+mj-lt"/>
              </a:rPr>
              <a:t>Integration into fast-food markets?</a:t>
            </a:r>
          </a:p>
        </p:txBody>
      </p:sp>
      <p:sp>
        <p:nvSpPr>
          <p:cNvPr id="10" name="TextBox 9">
            <a:extLst>
              <a:ext uri="{FF2B5EF4-FFF2-40B4-BE49-F238E27FC236}">
                <a16:creationId xmlns:a16="http://schemas.microsoft.com/office/drawing/2014/main" id="{150F1DB2-BB58-268D-61F4-08146D57DBCE}"/>
              </a:ext>
            </a:extLst>
          </p:cNvPr>
          <p:cNvSpPr txBox="1"/>
          <p:nvPr/>
        </p:nvSpPr>
        <p:spPr>
          <a:xfrm>
            <a:off x="5158740" y="1219200"/>
            <a:ext cx="5966460" cy="4770537"/>
          </a:xfrm>
          <a:prstGeom prst="rect">
            <a:avLst/>
          </a:prstGeom>
          <a:noFill/>
        </p:spPr>
        <p:txBody>
          <a:bodyPr wrap="square" rtlCol="0">
            <a:spAutoFit/>
          </a:bodyPr>
          <a:lstStyle/>
          <a:p>
            <a:r>
              <a:rPr lang="en-AU" sz="2800" b="1" dirty="0">
                <a:solidFill>
                  <a:srgbClr val="0070C0"/>
                </a:solidFill>
                <a:latin typeface="+mj-lt"/>
              </a:rPr>
              <a:t>How might </a:t>
            </a:r>
            <a:r>
              <a:rPr lang="en-AU" sz="2800" b="1" dirty="0" err="1">
                <a:solidFill>
                  <a:srgbClr val="0070C0"/>
                </a:solidFill>
                <a:latin typeface="+mj-lt"/>
              </a:rPr>
              <a:t>Solein</a:t>
            </a:r>
            <a:r>
              <a:rPr lang="en-AU" sz="2800" b="1" dirty="0">
                <a:solidFill>
                  <a:srgbClr val="0070C0"/>
                </a:solidFill>
                <a:latin typeface="+mj-lt"/>
              </a:rPr>
              <a:t> be introduced?</a:t>
            </a:r>
          </a:p>
          <a:p>
            <a:r>
              <a:rPr lang="en-AU" sz="2800" dirty="0">
                <a:latin typeface="+mj-lt"/>
              </a:rPr>
              <a:t>Resistance to a new, non-agriculture-based food product?</a:t>
            </a:r>
          </a:p>
          <a:p>
            <a:r>
              <a:rPr lang="en-AU" sz="2800" dirty="0">
                <a:latin typeface="+mj-lt"/>
              </a:rPr>
              <a:t>In groups, discuss others.</a:t>
            </a:r>
          </a:p>
          <a:p>
            <a:r>
              <a:rPr lang="en-AU" sz="2800" dirty="0">
                <a:latin typeface="+mj-lt"/>
              </a:rPr>
              <a:t>Then share different group’s ideas.</a:t>
            </a:r>
          </a:p>
          <a:p>
            <a:endParaRPr lang="en-AU" sz="2400" dirty="0">
              <a:latin typeface="+mj-lt"/>
            </a:endParaRPr>
          </a:p>
          <a:p>
            <a:r>
              <a:rPr lang="en-AU" sz="2800" b="1" dirty="0">
                <a:solidFill>
                  <a:srgbClr val="0070C0"/>
                </a:solidFill>
                <a:latin typeface="+mj-lt"/>
              </a:rPr>
              <a:t>Explore its carbon footprint</a:t>
            </a:r>
          </a:p>
          <a:p>
            <a:r>
              <a:rPr lang="en-AU" sz="2800" dirty="0">
                <a:latin typeface="+mj-lt"/>
              </a:rPr>
              <a:t>Ask ChatGPT to create a table showing </a:t>
            </a:r>
            <a:r>
              <a:rPr lang="en-US" sz="2800" dirty="0">
                <a:latin typeface="+mj-lt"/>
              </a:rPr>
              <a:t>the carbon footprint per kilogram of protein in </a:t>
            </a:r>
            <a:r>
              <a:rPr lang="en-US" sz="2800" dirty="0" err="1">
                <a:latin typeface="+mj-lt"/>
              </a:rPr>
              <a:t>Solein</a:t>
            </a:r>
            <a:r>
              <a:rPr lang="en-US" sz="2800" dirty="0">
                <a:latin typeface="+mj-lt"/>
              </a:rPr>
              <a:t> powder compared to wheat, corn, rice, beef, and cows milk.</a:t>
            </a:r>
            <a:endParaRPr lang="en-AU" sz="2800" dirty="0">
              <a:latin typeface="+mj-lt"/>
            </a:endParaRPr>
          </a:p>
        </p:txBody>
      </p:sp>
    </p:spTree>
    <p:extLst>
      <p:ext uri="{BB962C8B-B14F-4D97-AF65-F5344CB8AC3E}">
        <p14:creationId xmlns:p14="http://schemas.microsoft.com/office/powerpoint/2010/main" val="852873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7EEAC-2342-5199-664F-9D4FAB44D5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705395-E657-F611-135A-F259E7D74317}"/>
              </a:ext>
            </a:extLst>
          </p:cNvPr>
          <p:cNvSpPr>
            <a:spLocks noGrp="1"/>
          </p:cNvSpPr>
          <p:nvPr>
            <p:ph type="title"/>
          </p:nvPr>
        </p:nvSpPr>
        <p:spPr>
          <a:xfrm>
            <a:off x="838200" y="365125"/>
            <a:ext cx="10515600" cy="854075"/>
          </a:xfrm>
        </p:spPr>
        <p:txBody>
          <a:bodyPr>
            <a:normAutofit/>
          </a:bodyPr>
          <a:lstStyle/>
          <a:p>
            <a:r>
              <a:rPr lang="en-AU" sz="3200" b="1" dirty="0">
                <a:solidFill>
                  <a:srgbClr val="0070C0"/>
                </a:solidFill>
              </a:rPr>
              <a:t>Case Study 2: Rubi changing natures way to produce cellulous</a:t>
            </a:r>
            <a:endParaRPr lang="en-US" sz="3200" b="1" dirty="0">
              <a:solidFill>
                <a:srgbClr val="0070C0"/>
              </a:solidFill>
            </a:endParaRPr>
          </a:p>
        </p:txBody>
      </p:sp>
      <p:sp>
        <p:nvSpPr>
          <p:cNvPr id="3" name="Content Placeholder 2">
            <a:extLst>
              <a:ext uri="{FF2B5EF4-FFF2-40B4-BE49-F238E27FC236}">
                <a16:creationId xmlns:a16="http://schemas.microsoft.com/office/drawing/2014/main" id="{A44744D7-793A-93DF-0D79-6BC1B9464698}"/>
              </a:ext>
            </a:extLst>
          </p:cNvPr>
          <p:cNvSpPr>
            <a:spLocks noGrp="1"/>
          </p:cNvSpPr>
          <p:nvPr>
            <p:ph idx="1"/>
          </p:nvPr>
        </p:nvSpPr>
        <p:spPr>
          <a:xfrm>
            <a:off x="1089660" y="1331899"/>
            <a:ext cx="4594860" cy="2807035"/>
          </a:xfrm>
        </p:spPr>
        <p:txBody>
          <a:bodyPr>
            <a:normAutofit/>
            <a:scene3d>
              <a:camera prst="orthographicFront"/>
              <a:lightRig rig="threePt" dir="t">
                <a:rot lat="0" lon="0" rev="0"/>
              </a:lightRig>
            </a:scene3d>
          </a:bodyPr>
          <a:lstStyle/>
          <a:p>
            <a:pPr marL="0" lvl="0" indent="0">
              <a:lnSpc>
                <a:spcPct val="100000"/>
              </a:lnSpc>
              <a:buNone/>
            </a:pPr>
            <a:endParaRPr lang="en-US" sz="33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496841C0-39A5-3A78-29B1-BA8731B9027E}"/>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CA42FDD7-AC34-E838-483C-D83121620D97}"/>
              </a:ext>
            </a:extLst>
          </p:cNvPr>
          <p:cNvPicPr/>
          <p:nvPr/>
        </p:nvPicPr>
        <p:blipFill>
          <a:blip r:embed="rId3"/>
          <a:stretch>
            <a:fillRect/>
          </a:stretch>
        </p:blipFill>
        <p:spPr>
          <a:xfrm>
            <a:off x="838200" y="5930583"/>
            <a:ext cx="2171700" cy="492760"/>
          </a:xfrm>
          <a:prstGeom prst="rect">
            <a:avLst/>
          </a:prstGeom>
        </p:spPr>
      </p:pic>
      <p:sp>
        <p:nvSpPr>
          <p:cNvPr id="9" name="TextBox 8">
            <a:extLst>
              <a:ext uri="{FF2B5EF4-FFF2-40B4-BE49-F238E27FC236}">
                <a16:creationId xmlns:a16="http://schemas.microsoft.com/office/drawing/2014/main" id="{AF313AE0-5AD2-8236-921D-3FB8A476FC78}"/>
              </a:ext>
            </a:extLst>
          </p:cNvPr>
          <p:cNvSpPr txBox="1"/>
          <p:nvPr/>
        </p:nvSpPr>
        <p:spPr>
          <a:xfrm>
            <a:off x="789448" y="1371291"/>
            <a:ext cx="7245080" cy="4185761"/>
          </a:xfrm>
          <a:prstGeom prst="rect">
            <a:avLst/>
          </a:prstGeom>
          <a:noFill/>
        </p:spPr>
        <p:txBody>
          <a:bodyPr wrap="square" rtlCol="0">
            <a:spAutoFit/>
          </a:bodyPr>
          <a:lstStyle/>
          <a:p>
            <a:r>
              <a:rPr lang="en-US" sz="2800" dirty="0">
                <a:latin typeface="+mj-lt"/>
              </a:rPr>
              <a:t>Natures way of making fabrics like cotton starts with cellulous.</a:t>
            </a:r>
          </a:p>
          <a:p>
            <a:r>
              <a:rPr lang="en-US" sz="2800" dirty="0">
                <a:latin typeface="+mj-lt"/>
              </a:rPr>
              <a:t>Cellulose is a </a:t>
            </a:r>
            <a:r>
              <a:rPr lang="en-US" sz="2800" b="1" dirty="0">
                <a:latin typeface="+mj-lt"/>
              </a:rPr>
              <a:t>natural polymer, </a:t>
            </a:r>
            <a:r>
              <a:rPr lang="en-US" sz="2800" dirty="0">
                <a:latin typeface="+mj-lt"/>
              </a:rPr>
              <a:t>a long, repeating chain of the same molecule stuck together.</a:t>
            </a:r>
            <a:endParaRPr lang="en-AU" sz="2800" dirty="0">
              <a:latin typeface="+mj-lt"/>
            </a:endParaRPr>
          </a:p>
          <a:p>
            <a:r>
              <a:rPr lang="en-AU" sz="2800" dirty="0">
                <a:latin typeface="+mj-lt"/>
              </a:rPr>
              <a:t>The starting point is glucose, plant food produced by photosynthesis.</a:t>
            </a:r>
          </a:p>
          <a:p>
            <a:r>
              <a:rPr lang="en-AU" sz="2800" dirty="0">
                <a:latin typeface="+mj-lt"/>
              </a:rPr>
              <a:t>The glucose molecules join in long chains to make cellulose and shed a water molecule.</a:t>
            </a:r>
          </a:p>
          <a:p>
            <a:endParaRPr lang="en-AU" sz="2800" dirty="0">
              <a:latin typeface="+mj-lt"/>
            </a:endParaRPr>
          </a:p>
          <a:p>
            <a:r>
              <a:rPr lang="en-US" sz="1400" dirty="0">
                <a:latin typeface="+mj-lt"/>
              </a:rPr>
              <a:t>Source: BBC Bitesize: https://www.bbc.co.uk/bitesize/topics/znyycdm/articles/z2d2gdm#zm33f82</a:t>
            </a:r>
          </a:p>
        </p:txBody>
      </p:sp>
      <p:pic>
        <p:nvPicPr>
          <p:cNvPr id="19" name="Picture 18" descr="A hand holding a plant with red and black balls&#10;&#10;AI-generated content may be incorrect.">
            <a:extLst>
              <a:ext uri="{FF2B5EF4-FFF2-40B4-BE49-F238E27FC236}">
                <a16:creationId xmlns:a16="http://schemas.microsoft.com/office/drawing/2014/main" id="{E3E6800D-A52D-E19C-54FC-BF092A4DF0C1}"/>
              </a:ext>
            </a:extLst>
          </p:cNvPr>
          <p:cNvPicPr>
            <a:picLocks noChangeAspect="1"/>
          </p:cNvPicPr>
          <p:nvPr/>
        </p:nvPicPr>
        <p:blipFill>
          <a:blip r:embed="rId4"/>
          <a:srcRect t="9141"/>
          <a:stretch>
            <a:fillRect/>
          </a:stretch>
        </p:blipFill>
        <p:spPr>
          <a:xfrm>
            <a:off x="8518917" y="1045464"/>
            <a:ext cx="3163654" cy="1776998"/>
          </a:xfrm>
          <a:prstGeom prst="rect">
            <a:avLst/>
          </a:prstGeom>
        </p:spPr>
      </p:pic>
      <p:pic>
        <p:nvPicPr>
          <p:cNvPr id="21" name="Picture 20" descr="A cellulose structure with text&#10;&#10;AI-generated content may be incorrect.">
            <a:extLst>
              <a:ext uri="{FF2B5EF4-FFF2-40B4-BE49-F238E27FC236}">
                <a16:creationId xmlns:a16="http://schemas.microsoft.com/office/drawing/2014/main" id="{9E93D236-6FF4-FF0C-09B0-CF054794B571}"/>
              </a:ext>
            </a:extLst>
          </p:cNvPr>
          <p:cNvPicPr>
            <a:picLocks noChangeAspect="1"/>
          </p:cNvPicPr>
          <p:nvPr/>
        </p:nvPicPr>
        <p:blipFill>
          <a:blip r:embed="rId5"/>
          <a:stretch>
            <a:fillRect/>
          </a:stretch>
        </p:blipFill>
        <p:spPr>
          <a:xfrm>
            <a:off x="8550303" y="2844753"/>
            <a:ext cx="3100883" cy="2033126"/>
          </a:xfrm>
          <a:prstGeom prst="rect">
            <a:avLst/>
          </a:prstGeom>
        </p:spPr>
      </p:pic>
      <p:pic>
        <p:nvPicPr>
          <p:cNvPr id="25" name="Picture 24" descr="A group of red and white spheres&#10;&#10;AI-generated content may be incorrect.">
            <a:extLst>
              <a:ext uri="{FF2B5EF4-FFF2-40B4-BE49-F238E27FC236}">
                <a16:creationId xmlns:a16="http://schemas.microsoft.com/office/drawing/2014/main" id="{BF7D4872-129D-B0D6-3902-F6219A3AB58C}"/>
              </a:ext>
            </a:extLst>
          </p:cNvPr>
          <p:cNvPicPr>
            <a:picLocks noChangeAspect="1"/>
          </p:cNvPicPr>
          <p:nvPr/>
        </p:nvPicPr>
        <p:blipFill>
          <a:blip r:embed="rId6"/>
          <a:stretch>
            <a:fillRect/>
          </a:stretch>
        </p:blipFill>
        <p:spPr>
          <a:xfrm>
            <a:off x="8550303" y="4656052"/>
            <a:ext cx="3106535" cy="2032313"/>
          </a:xfrm>
          <a:prstGeom prst="rect">
            <a:avLst/>
          </a:prstGeom>
        </p:spPr>
      </p:pic>
    </p:spTree>
    <p:extLst>
      <p:ext uri="{BB962C8B-B14F-4D97-AF65-F5344CB8AC3E}">
        <p14:creationId xmlns:p14="http://schemas.microsoft.com/office/powerpoint/2010/main" val="1822183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EE458-B8A1-FCCD-6CB8-9DDA6D7730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85438F-8075-E449-9E2B-424D2473D911}"/>
              </a:ext>
            </a:extLst>
          </p:cNvPr>
          <p:cNvSpPr>
            <a:spLocks noGrp="1"/>
          </p:cNvSpPr>
          <p:nvPr>
            <p:ph type="title"/>
          </p:nvPr>
        </p:nvSpPr>
        <p:spPr>
          <a:xfrm>
            <a:off x="838200" y="365125"/>
            <a:ext cx="10515600" cy="1021056"/>
          </a:xfrm>
        </p:spPr>
        <p:txBody>
          <a:bodyPr>
            <a:noAutofit/>
          </a:bodyPr>
          <a:lstStyle/>
          <a:p>
            <a:r>
              <a:rPr lang="en-AU" sz="3600" b="1" dirty="0">
                <a:solidFill>
                  <a:srgbClr val="0070C0"/>
                </a:solidFill>
              </a:rPr>
              <a:t>Case Study 2: Rubi Laboratories</a:t>
            </a:r>
            <a:br>
              <a:rPr lang="en-AU" sz="3600" b="1" dirty="0">
                <a:solidFill>
                  <a:srgbClr val="0070C0"/>
                </a:solidFill>
              </a:rPr>
            </a:br>
            <a:r>
              <a:rPr lang="en-AU" sz="3600" b="1" dirty="0">
                <a:solidFill>
                  <a:srgbClr val="0070C0"/>
                </a:solidFill>
              </a:rPr>
              <a:t>and Synthetic Fibres</a:t>
            </a:r>
            <a:endParaRPr lang="en-US" sz="3600" b="1" dirty="0">
              <a:solidFill>
                <a:srgbClr val="0070C0"/>
              </a:solidFill>
            </a:endParaRPr>
          </a:p>
        </p:txBody>
      </p:sp>
      <p:sp>
        <p:nvSpPr>
          <p:cNvPr id="3" name="Content Placeholder 2">
            <a:extLst>
              <a:ext uri="{FF2B5EF4-FFF2-40B4-BE49-F238E27FC236}">
                <a16:creationId xmlns:a16="http://schemas.microsoft.com/office/drawing/2014/main" id="{C8DCC4C7-2A16-D965-6757-6CD31A0B793E}"/>
              </a:ext>
            </a:extLst>
          </p:cNvPr>
          <p:cNvSpPr>
            <a:spLocks noGrp="1"/>
          </p:cNvSpPr>
          <p:nvPr>
            <p:ph idx="1"/>
          </p:nvPr>
        </p:nvSpPr>
        <p:spPr>
          <a:xfrm>
            <a:off x="1089660" y="1331899"/>
            <a:ext cx="4594860" cy="2807035"/>
          </a:xfrm>
        </p:spPr>
        <p:txBody>
          <a:bodyPr>
            <a:normAutofit/>
            <a:scene3d>
              <a:camera prst="orthographicFront"/>
              <a:lightRig rig="threePt" dir="t">
                <a:rot lat="0" lon="0" rev="0"/>
              </a:lightRig>
            </a:scene3d>
          </a:bodyPr>
          <a:lstStyle/>
          <a:p>
            <a:pPr marL="0" lvl="0" indent="0">
              <a:lnSpc>
                <a:spcPct val="100000"/>
              </a:lnSpc>
              <a:buNone/>
            </a:pPr>
            <a:endParaRPr lang="en-US" sz="33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C3ABE4AA-6E63-C96C-14AB-A5D14B7EF9C6}"/>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E6AE329F-1053-7DDC-15DB-D32BCAE1A207}"/>
              </a:ext>
            </a:extLst>
          </p:cNvPr>
          <p:cNvPicPr/>
          <p:nvPr/>
        </p:nvPicPr>
        <p:blipFill>
          <a:blip r:embed="rId3"/>
          <a:stretch>
            <a:fillRect/>
          </a:stretch>
        </p:blipFill>
        <p:spPr>
          <a:xfrm>
            <a:off x="9311640" y="483329"/>
            <a:ext cx="2171700" cy="492760"/>
          </a:xfrm>
          <a:prstGeom prst="rect">
            <a:avLst/>
          </a:prstGeom>
        </p:spPr>
      </p:pic>
      <p:sp>
        <p:nvSpPr>
          <p:cNvPr id="9" name="TextBox 8">
            <a:extLst>
              <a:ext uri="{FF2B5EF4-FFF2-40B4-BE49-F238E27FC236}">
                <a16:creationId xmlns:a16="http://schemas.microsoft.com/office/drawing/2014/main" id="{2807358F-797C-E373-AAE9-46219612EB99}"/>
              </a:ext>
            </a:extLst>
          </p:cNvPr>
          <p:cNvSpPr txBox="1"/>
          <p:nvPr/>
        </p:nvSpPr>
        <p:spPr>
          <a:xfrm>
            <a:off x="789448" y="1371291"/>
            <a:ext cx="5718034" cy="523220"/>
          </a:xfrm>
          <a:prstGeom prst="rect">
            <a:avLst/>
          </a:prstGeom>
          <a:noFill/>
        </p:spPr>
        <p:txBody>
          <a:bodyPr wrap="square" rtlCol="0">
            <a:spAutoFit/>
          </a:bodyPr>
          <a:lstStyle/>
          <a:p>
            <a:r>
              <a:rPr lang="en-US" sz="2800" dirty="0">
                <a:latin typeface="+mj-lt"/>
              </a:rPr>
              <a:t>CO₂ is captured from industrial plants. </a:t>
            </a:r>
            <a:endParaRPr lang="en-AU" sz="2800" dirty="0">
              <a:latin typeface="+mj-lt"/>
            </a:endParaRPr>
          </a:p>
        </p:txBody>
      </p:sp>
      <p:sp>
        <p:nvSpPr>
          <p:cNvPr id="6" name="TextBox 5">
            <a:extLst>
              <a:ext uri="{FF2B5EF4-FFF2-40B4-BE49-F238E27FC236}">
                <a16:creationId xmlns:a16="http://schemas.microsoft.com/office/drawing/2014/main" id="{F9551F5D-9034-CF4A-F463-472CCE3F59AC}"/>
              </a:ext>
            </a:extLst>
          </p:cNvPr>
          <p:cNvSpPr txBox="1"/>
          <p:nvPr/>
        </p:nvSpPr>
        <p:spPr>
          <a:xfrm flipH="1">
            <a:off x="1551994" y="2048899"/>
            <a:ext cx="5214565" cy="954107"/>
          </a:xfrm>
          <a:prstGeom prst="rect">
            <a:avLst/>
          </a:prstGeom>
          <a:noFill/>
        </p:spPr>
        <p:txBody>
          <a:bodyPr wrap="square" rtlCol="0">
            <a:spAutoFit/>
          </a:bodyPr>
          <a:lstStyle/>
          <a:p>
            <a:r>
              <a:rPr lang="en-US" sz="2800" dirty="0">
                <a:latin typeface="+mj-lt"/>
              </a:rPr>
              <a:t>The CO₂ is bubbled through their reactor system</a:t>
            </a:r>
            <a:endParaRPr lang="en-AU" sz="2800" dirty="0">
              <a:latin typeface="+mj-lt"/>
            </a:endParaRPr>
          </a:p>
        </p:txBody>
      </p:sp>
      <p:sp>
        <p:nvSpPr>
          <p:cNvPr id="7" name="TextBox 6">
            <a:extLst>
              <a:ext uri="{FF2B5EF4-FFF2-40B4-BE49-F238E27FC236}">
                <a16:creationId xmlns:a16="http://schemas.microsoft.com/office/drawing/2014/main" id="{5092B9AA-1C68-EB85-1FF2-167BCA7B8A85}"/>
              </a:ext>
            </a:extLst>
          </p:cNvPr>
          <p:cNvSpPr txBox="1"/>
          <p:nvPr/>
        </p:nvSpPr>
        <p:spPr>
          <a:xfrm>
            <a:off x="2316480" y="3058999"/>
            <a:ext cx="7726680" cy="1384995"/>
          </a:xfrm>
          <a:prstGeom prst="rect">
            <a:avLst/>
          </a:prstGeom>
          <a:noFill/>
        </p:spPr>
        <p:txBody>
          <a:bodyPr wrap="square" rtlCol="0">
            <a:spAutoFit/>
          </a:bodyPr>
          <a:lstStyle/>
          <a:p>
            <a:r>
              <a:rPr lang="en-US" sz="2800" dirty="0">
                <a:latin typeface="+mj-lt"/>
              </a:rPr>
              <a:t>In the reactor, special enzymes turn simple carbon molecules into cellulose, the same material plants use to make their cell walls.</a:t>
            </a:r>
            <a:endParaRPr lang="en-AU" sz="2800" dirty="0">
              <a:latin typeface="+mj-lt"/>
            </a:endParaRPr>
          </a:p>
        </p:txBody>
      </p:sp>
      <p:sp>
        <p:nvSpPr>
          <p:cNvPr id="8" name="TextBox 7">
            <a:extLst>
              <a:ext uri="{FF2B5EF4-FFF2-40B4-BE49-F238E27FC236}">
                <a16:creationId xmlns:a16="http://schemas.microsoft.com/office/drawing/2014/main" id="{FAFC06ED-F2F6-2364-8480-96B8E882F501}"/>
              </a:ext>
            </a:extLst>
          </p:cNvPr>
          <p:cNvSpPr txBox="1"/>
          <p:nvPr/>
        </p:nvSpPr>
        <p:spPr>
          <a:xfrm>
            <a:off x="1089660" y="4496916"/>
            <a:ext cx="10238661" cy="1815882"/>
          </a:xfrm>
          <a:prstGeom prst="rect">
            <a:avLst/>
          </a:prstGeom>
          <a:noFill/>
        </p:spPr>
        <p:txBody>
          <a:bodyPr wrap="square" rtlCol="0">
            <a:spAutoFit/>
          </a:bodyPr>
          <a:lstStyle/>
          <a:p>
            <a:r>
              <a:rPr lang="en-US" sz="2800" dirty="0">
                <a:latin typeface="+mj-lt"/>
              </a:rPr>
              <a:t>Rubi’s technology transforms materials production. It creates cellulose from CO₂ in just hours instead of the yearly cycle of cotton production.</a:t>
            </a:r>
          </a:p>
          <a:p>
            <a:r>
              <a:rPr lang="en-US" sz="2800" dirty="0">
                <a:latin typeface="+mj-lt"/>
              </a:rPr>
              <a:t> </a:t>
            </a:r>
          </a:p>
          <a:p>
            <a:pPr algn="ctr"/>
            <a:r>
              <a:rPr lang="en-US" sz="2800" b="1" dirty="0">
                <a:latin typeface="+mj-lt"/>
              </a:rPr>
              <a:t>This means far less water, fertilizer and land use, and less pollution.</a:t>
            </a:r>
            <a:endParaRPr lang="en-AU" sz="2800" b="1" dirty="0">
              <a:latin typeface="+mj-lt"/>
            </a:endParaRPr>
          </a:p>
        </p:txBody>
      </p:sp>
      <p:pic>
        <p:nvPicPr>
          <p:cNvPr id="13" name="Picture 12" descr="A diagram of a group of stools&#10;&#10;AI-generated content may be incorrect.">
            <a:extLst>
              <a:ext uri="{FF2B5EF4-FFF2-40B4-BE49-F238E27FC236}">
                <a16:creationId xmlns:a16="http://schemas.microsoft.com/office/drawing/2014/main" id="{75B2191E-4D26-DCE5-26ED-702EA8571FB7}"/>
              </a:ext>
            </a:extLst>
          </p:cNvPr>
          <p:cNvPicPr>
            <a:picLocks noChangeAspect="1"/>
          </p:cNvPicPr>
          <p:nvPr/>
        </p:nvPicPr>
        <p:blipFill>
          <a:blip r:embed="rId4"/>
          <a:stretch>
            <a:fillRect/>
          </a:stretch>
        </p:blipFill>
        <p:spPr>
          <a:xfrm>
            <a:off x="6959888" y="590462"/>
            <a:ext cx="771633" cy="1257475"/>
          </a:xfrm>
          <a:prstGeom prst="rect">
            <a:avLst/>
          </a:prstGeom>
        </p:spPr>
      </p:pic>
      <p:pic>
        <p:nvPicPr>
          <p:cNvPr id="15" name="Picture 14" descr="A line drawing of a group of objects&#10;&#10;AI-generated content may be incorrect.">
            <a:extLst>
              <a:ext uri="{FF2B5EF4-FFF2-40B4-BE49-F238E27FC236}">
                <a16:creationId xmlns:a16="http://schemas.microsoft.com/office/drawing/2014/main" id="{FE1884A2-71DA-B530-FDC8-9E8227E788D2}"/>
              </a:ext>
            </a:extLst>
          </p:cNvPr>
          <p:cNvPicPr>
            <a:picLocks noChangeAspect="1"/>
          </p:cNvPicPr>
          <p:nvPr/>
        </p:nvPicPr>
        <p:blipFill>
          <a:blip r:embed="rId5"/>
          <a:stretch>
            <a:fillRect/>
          </a:stretch>
        </p:blipFill>
        <p:spPr>
          <a:xfrm>
            <a:off x="8587639" y="1509465"/>
            <a:ext cx="724001" cy="1314633"/>
          </a:xfrm>
          <a:prstGeom prst="rect">
            <a:avLst/>
          </a:prstGeom>
        </p:spPr>
      </p:pic>
      <p:pic>
        <p:nvPicPr>
          <p:cNvPr id="17" name="Picture 16" descr="A screenshot of a computer&#10;&#10;AI-generated content may be incorrect.">
            <a:extLst>
              <a:ext uri="{FF2B5EF4-FFF2-40B4-BE49-F238E27FC236}">
                <a16:creationId xmlns:a16="http://schemas.microsoft.com/office/drawing/2014/main" id="{0E281E96-1D99-B457-4875-B201C0E7F6CD}"/>
              </a:ext>
            </a:extLst>
          </p:cNvPr>
          <p:cNvPicPr>
            <a:picLocks noChangeAspect="1"/>
          </p:cNvPicPr>
          <p:nvPr/>
        </p:nvPicPr>
        <p:blipFill>
          <a:blip r:embed="rId6"/>
          <a:stretch>
            <a:fillRect/>
          </a:stretch>
        </p:blipFill>
        <p:spPr>
          <a:xfrm>
            <a:off x="10185986" y="3058999"/>
            <a:ext cx="704948" cy="1276528"/>
          </a:xfrm>
          <a:prstGeom prst="rect">
            <a:avLst/>
          </a:prstGeom>
        </p:spPr>
      </p:pic>
    </p:spTree>
    <p:extLst>
      <p:ext uri="{BB962C8B-B14F-4D97-AF65-F5344CB8AC3E}">
        <p14:creationId xmlns:p14="http://schemas.microsoft.com/office/powerpoint/2010/main" val="2653560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5F2E1-8BFE-248C-4597-5123F4FBB0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75B00D-5CD1-B97F-D65D-C523EF72926B}"/>
              </a:ext>
            </a:extLst>
          </p:cNvPr>
          <p:cNvSpPr>
            <a:spLocks noGrp="1"/>
          </p:cNvSpPr>
          <p:nvPr>
            <p:ph type="title"/>
          </p:nvPr>
        </p:nvSpPr>
        <p:spPr>
          <a:xfrm>
            <a:off x="838200" y="365125"/>
            <a:ext cx="10515600" cy="1058531"/>
          </a:xfrm>
        </p:spPr>
        <p:txBody>
          <a:bodyPr>
            <a:normAutofit/>
          </a:bodyPr>
          <a:lstStyle/>
          <a:p>
            <a:r>
              <a:rPr lang="en-US" sz="3600" b="1" dirty="0">
                <a:solidFill>
                  <a:srgbClr val="0070C0"/>
                </a:solidFill>
              </a:rPr>
              <a:t>Key science ideas</a:t>
            </a:r>
          </a:p>
        </p:txBody>
      </p:sp>
      <p:sp>
        <p:nvSpPr>
          <p:cNvPr id="3" name="Content Placeholder 2">
            <a:extLst>
              <a:ext uri="{FF2B5EF4-FFF2-40B4-BE49-F238E27FC236}">
                <a16:creationId xmlns:a16="http://schemas.microsoft.com/office/drawing/2014/main" id="{E650F071-4A46-8277-BD11-C5EE8F281D8F}"/>
              </a:ext>
            </a:extLst>
          </p:cNvPr>
          <p:cNvSpPr>
            <a:spLocks noGrp="1"/>
          </p:cNvSpPr>
          <p:nvPr>
            <p:ph idx="1"/>
          </p:nvPr>
        </p:nvSpPr>
        <p:spPr>
          <a:xfrm>
            <a:off x="1005839" y="1578279"/>
            <a:ext cx="10347959" cy="4197681"/>
          </a:xfrm>
        </p:spPr>
        <p:txBody>
          <a:bodyPr>
            <a:normAutofit/>
          </a:bodyPr>
          <a:lstStyle/>
          <a:p>
            <a:pPr marL="0" indent="0">
              <a:buNone/>
            </a:pPr>
            <a:r>
              <a:rPr lang="en-AU" sz="3000" dirty="0">
                <a:latin typeface="+mj-lt"/>
              </a:rPr>
              <a:t>Key idea 1: 	Solar panels have an efficiency that greatly exceeds that of photosynthesis, providing new opportunities for reducing human impact on the biosphere</a:t>
            </a:r>
            <a:r>
              <a:rPr lang="en-AU" sz="3000" dirty="0">
                <a:latin typeface="+mj-lt"/>
                <a:cs typeface="Times New Roman" panose="02020603050405020304" pitchFamily="18" charset="0"/>
              </a:rPr>
              <a:t>.</a:t>
            </a:r>
          </a:p>
          <a:p>
            <a:pPr marL="0" indent="0">
              <a:buNone/>
            </a:pPr>
            <a:r>
              <a:rPr lang="en-AU" sz="3000" dirty="0">
                <a:latin typeface="+mj-lt"/>
              </a:rPr>
              <a:t>Key idea 2:	Synthetic food can be made by harnessing hydrogen oxidising bacteria (HOBs), and reproducing them to make protein directly from CO</a:t>
            </a:r>
            <a:r>
              <a:rPr lang="en-AU" sz="3000" baseline="-25000" dirty="0">
                <a:latin typeface="+mj-lt"/>
              </a:rPr>
              <a:t>2</a:t>
            </a:r>
            <a:r>
              <a:rPr lang="en-AU" sz="3000" dirty="0">
                <a:latin typeface="+mj-lt"/>
              </a:rPr>
              <a:t> and sunlight, thus bypassing photosynthesis</a:t>
            </a:r>
          </a:p>
          <a:p>
            <a:pPr marL="0" indent="0" fontAlgn="base">
              <a:buNone/>
            </a:pPr>
            <a:r>
              <a:rPr lang="en-AU" sz="3000" dirty="0">
                <a:latin typeface="+mj-lt"/>
              </a:rPr>
              <a:t>Key idea 3:	Enzymes are ‘molecular machines’ that can assemble CO</a:t>
            </a:r>
            <a:r>
              <a:rPr lang="en-AU" sz="3000" baseline="-25000" dirty="0">
                <a:latin typeface="+mj-lt"/>
              </a:rPr>
              <a:t>2</a:t>
            </a:r>
            <a:r>
              <a:rPr lang="en-AU" sz="3000" dirty="0">
                <a:latin typeface="+mj-lt"/>
              </a:rPr>
              <a:t> into carbon-oxygen chains such as cellulose, bypassing photosynthesis and animals in the making of textiles for clothing.</a:t>
            </a:r>
          </a:p>
        </p:txBody>
      </p:sp>
      <p:sp>
        <p:nvSpPr>
          <p:cNvPr id="4" name="AutoShape 2" descr="How to Think About Relativity's Concept of Space-Time | Quanta Magazine">
            <a:extLst>
              <a:ext uri="{FF2B5EF4-FFF2-40B4-BE49-F238E27FC236}">
                <a16:creationId xmlns:a16="http://schemas.microsoft.com/office/drawing/2014/main" id="{5E2C611F-5E7F-23C1-8144-7429B8C6E504}"/>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CE73CD67-61ED-149C-1B73-8106BC4FBAB7}"/>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884906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DB85A-208E-A216-7FAB-1C772356859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E9434CD-B5F8-4237-50F6-C6DEF281AB42}"/>
              </a:ext>
            </a:extLst>
          </p:cNvPr>
          <p:cNvSpPr>
            <a:spLocks noGrp="1"/>
          </p:cNvSpPr>
          <p:nvPr>
            <p:ph type="title"/>
          </p:nvPr>
        </p:nvSpPr>
        <p:spPr/>
        <p:txBody>
          <a:bodyPr>
            <a:normAutofit/>
          </a:bodyPr>
          <a:lstStyle/>
          <a:p>
            <a:r>
              <a:rPr lang="en-US" sz="4000" b="1" dirty="0">
                <a:solidFill>
                  <a:srgbClr val="0070C0"/>
                </a:solidFill>
              </a:rPr>
              <a:t>Lesson 12: Turning CO</a:t>
            </a:r>
            <a:r>
              <a:rPr lang="en-US" sz="4000" b="1" baseline="-25000" dirty="0">
                <a:solidFill>
                  <a:srgbClr val="0070C0"/>
                </a:solidFill>
              </a:rPr>
              <a:t>2</a:t>
            </a:r>
            <a:r>
              <a:rPr lang="en-US" sz="4000" b="1" dirty="0">
                <a:solidFill>
                  <a:srgbClr val="0070C0"/>
                </a:solidFill>
              </a:rPr>
              <a:t> into rock, CO</a:t>
            </a:r>
            <a:r>
              <a:rPr lang="en-US" sz="4000" b="1" baseline="-25000" dirty="0">
                <a:solidFill>
                  <a:srgbClr val="0070C0"/>
                </a:solidFill>
              </a:rPr>
              <a:t>2</a:t>
            </a:r>
            <a:r>
              <a:rPr lang="en-US" sz="4000" b="1" dirty="0">
                <a:solidFill>
                  <a:srgbClr val="0070C0"/>
                </a:solidFill>
              </a:rPr>
              <a:t>-free cement and storing carbon in the soil</a:t>
            </a:r>
            <a:endParaRPr lang="en-AU" sz="4000" b="1" dirty="0">
              <a:solidFill>
                <a:srgbClr val="0070C0"/>
              </a:solidFill>
            </a:endParaRPr>
          </a:p>
        </p:txBody>
      </p:sp>
      <p:sp>
        <p:nvSpPr>
          <p:cNvPr id="5" name="Content Placeholder 4">
            <a:extLst>
              <a:ext uri="{FF2B5EF4-FFF2-40B4-BE49-F238E27FC236}">
                <a16:creationId xmlns:a16="http://schemas.microsoft.com/office/drawing/2014/main" id="{ACA4C655-D9A1-D28A-B16D-D53A04459C57}"/>
              </a:ext>
            </a:extLst>
          </p:cNvPr>
          <p:cNvSpPr>
            <a:spLocks noGrp="1"/>
          </p:cNvSpPr>
          <p:nvPr>
            <p:ph idx="1"/>
          </p:nvPr>
        </p:nvSpPr>
        <p:spPr>
          <a:xfrm>
            <a:off x="838200" y="1594022"/>
            <a:ext cx="10393680" cy="4582941"/>
          </a:xfrm>
        </p:spPr>
        <p:txBody>
          <a:bodyPr>
            <a:normAutofit/>
          </a:bodyPr>
          <a:lstStyle/>
          <a:p>
            <a:pPr marL="0" indent="0">
              <a:buNone/>
            </a:pPr>
            <a:r>
              <a:rPr lang="en-AU" dirty="0">
                <a:latin typeface="+mj-lt"/>
              </a:rPr>
              <a:t>This lesson will excite students and trigger them to imagine a future where revolutions in technology are allowing both farming and construction materials (concrete) to contribute to a new world where humanity and the natural world thrive together.</a:t>
            </a:r>
          </a:p>
          <a:p>
            <a:pPr marL="0" indent="0">
              <a:buNone/>
            </a:pPr>
            <a:r>
              <a:rPr lang="en-AU" dirty="0">
                <a:latin typeface="+mj-lt"/>
              </a:rPr>
              <a:t>The key idea in this lesson is symbiosis: combining two things to make one or both better. Carbon sequestration works with carbon emitting technologies to undo the climate harm done by CO</a:t>
            </a:r>
            <a:r>
              <a:rPr lang="en-AU" baseline="-25000" dirty="0">
                <a:latin typeface="+mj-lt"/>
              </a:rPr>
              <a:t>2</a:t>
            </a:r>
            <a:r>
              <a:rPr lang="en-AU" dirty="0">
                <a:latin typeface="+mj-lt"/>
              </a:rPr>
              <a:t> emissions. Students will design a city of the future called </a:t>
            </a:r>
            <a:r>
              <a:rPr lang="en-AU" i="1" dirty="0" err="1">
                <a:latin typeface="+mj-lt"/>
              </a:rPr>
              <a:t>SymbioCity</a:t>
            </a:r>
            <a:r>
              <a:rPr lang="en-AU" dirty="0">
                <a:latin typeface="+mj-lt"/>
              </a:rPr>
              <a:t>: all the technologies of this lesson work together, a symbiosis designed to be fully sustainable.</a:t>
            </a:r>
          </a:p>
          <a:p>
            <a:pPr marL="0" indent="0">
              <a:buNone/>
            </a:pPr>
            <a:r>
              <a:rPr lang="en-AU" dirty="0"/>
              <a:t>.</a:t>
            </a:r>
          </a:p>
          <a:p>
            <a:pPr marL="0" indent="0">
              <a:buNone/>
            </a:pP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1D4A36C1-D7DC-A352-5628-5492E1F9B20B}"/>
              </a:ext>
            </a:extLst>
          </p:cNvPr>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2508109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3F9F4-3455-7A31-90EF-6D44BF84798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4D8084-2312-43B9-45D5-F053A7B8CA19}"/>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12 learning intentions</a:t>
            </a:r>
          </a:p>
        </p:txBody>
      </p:sp>
      <p:sp>
        <p:nvSpPr>
          <p:cNvPr id="5" name="Content Placeholder 4">
            <a:extLst>
              <a:ext uri="{FF2B5EF4-FFF2-40B4-BE49-F238E27FC236}">
                <a16:creationId xmlns:a16="http://schemas.microsoft.com/office/drawing/2014/main" id="{85BE5049-97CE-E8D9-662E-84980D413D89}"/>
              </a:ext>
            </a:extLst>
          </p:cNvPr>
          <p:cNvSpPr>
            <a:spLocks noGrp="1"/>
          </p:cNvSpPr>
          <p:nvPr>
            <p:ph idx="1"/>
          </p:nvPr>
        </p:nvSpPr>
        <p:spPr>
          <a:xfrm>
            <a:off x="838199" y="1161536"/>
            <a:ext cx="10210801" cy="4769047"/>
          </a:xfrm>
        </p:spPr>
        <p:txBody>
          <a:bodyPr>
            <a:normAutofit/>
          </a:bodyPr>
          <a:lstStyle/>
          <a:p>
            <a:pPr marL="0" lvl="0" indent="0">
              <a:lnSpc>
                <a:spcPct val="150000"/>
              </a:lnSpc>
              <a:buNone/>
            </a:pPr>
            <a:r>
              <a:rPr lang="en-AU" sz="4000" dirty="0">
                <a:latin typeface="+mj-lt"/>
              </a:rPr>
              <a:t>At the conclusion of the lesson, you will:</a:t>
            </a:r>
          </a:p>
          <a:p>
            <a:pPr marL="536575" indent="-536575"/>
            <a:r>
              <a:rPr lang="en-AU" dirty="0">
                <a:latin typeface="+mj-lt"/>
              </a:rPr>
              <a:t>explain symbiosis in the context of climate change.</a:t>
            </a:r>
          </a:p>
          <a:p>
            <a:pPr marL="536575" indent="-536575"/>
            <a:r>
              <a:rPr lang="en-AU" dirty="0">
                <a:latin typeface="+mj-lt"/>
              </a:rPr>
              <a:t>understand the concept of agrivoltaics.</a:t>
            </a:r>
          </a:p>
          <a:p>
            <a:pPr marL="536575" indent="-536575"/>
            <a:r>
              <a:rPr lang="en-AU" dirty="0">
                <a:latin typeface="+mj-lt"/>
              </a:rPr>
              <a:t>create a vision of a sustainable city. be familiar with the enormous changes required to survive climate change and stabilise global warming.</a:t>
            </a:r>
          </a:p>
        </p:txBody>
      </p:sp>
      <p:pic>
        <p:nvPicPr>
          <p:cNvPr id="6" name="Picture 5">
            <a:extLst>
              <a:ext uri="{FF2B5EF4-FFF2-40B4-BE49-F238E27FC236}">
                <a16:creationId xmlns:a16="http://schemas.microsoft.com/office/drawing/2014/main" id="{1696A3ED-C30E-4FC9-FA7C-413DDA480C6D}"/>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767066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97BD-990F-9941-84E2-AE0374724671}"/>
              </a:ext>
            </a:extLst>
          </p:cNvPr>
          <p:cNvSpPr>
            <a:spLocks noGrp="1"/>
          </p:cNvSpPr>
          <p:nvPr>
            <p:ph type="ctrTitle"/>
          </p:nvPr>
        </p:nvSpPr>
        <p:spPr>
          <a:xfrm>
            <a:off x="717936" y="532395"/>
            <a:ext cx="10849180" cy="1250685"/>
          </a:xfrm>
        </p:spPr>
        <p:txBody>
          <a:bodyPr>
            <a:noAutofit/>
          </a:bodyPr>
          <a:lstStyle/>
          <a:p>
            <a:pPr algn="l"/>
            <a:r>
              <a:rPr lang="en-US" sz="4400" b="1" dirty="0">
                <a:solidFill>
                  <a:srgbClr val="0070C0"/>
                </a:solidFill>
              </a:rPr>
              <a:t>Lesson 11: Better than trees: solar panels for food and textiles</a:t>
            </a:r>
            <a:endParaRPr lang="en-US" sz="4800" b="1" dirty="0">
              <a:solidFill>
                <a:srgbClr val="0070C0"/>
              </a:solidFill>
            </a:endParaRPr>
          </a:p>
        </p:txBody>
      </p:sp>
      <p:sp>
        <p:nvSpPr>
          <p:cNvPr id="3" name="Subtitle 2">
            <a:extLst>
              <a:ext uri="{FF2B5EF4-FFF2-40B4-BE49-F238E27FC236}">
                <a16:creationId xmlns:a16="http://schemas.microsoft.com/office/drawing/2014/main" id="{B4515972-C862-E849-A651-91AB8A4B5249}"/>
              </a:ext>
            </a:extLst>
          </p:cNvPr>
          <p:cNvSpPr>
            <a:spLocks noGrp="1"/>
          </p:cNvSpPr>
          <p:nvPr>
            <p:ph type="subTitle" idx="1"/>
          </p:nvPr>
        </p:nvSpPr>
        <p:spPr>
          <a:xfrm>
            <a:off x="785874" y="1932445"/>
            <a:ext cx="4703911" cy="3788624"/>
          </a:xfrm>
        </p:spPr>
        <p:txBody>
          <a:bodyPr>
            <a:normAutofit lnSpcReduction="10000"/>
          </a:bodyPr>
          <a:lstStyle/>
          <a:p>
            <a:pPr algn="l"/>
            <a:r>
              <a:rPr lang="en-AU" sz="2800" dirty="0">
                <a:latin typeface="+mj-lt"/>
              </a:rPr>
              <a:t>What role do plants play in food and fibre production?</a:t>
            </a:r>
          </a:p>
          <a:p>
            <a:pPr algn="l"/>
            <a:r>
              <a:rPr lang="en-AU" sz="2800" dirty="0">
                <a:latin typeface="+mj-lt"/>
              </a:rPr>
              <a:t>Can we produce food and fibres more efficiently without plants by using chemical processes that use CO</a:t>
            </a:r>
            <a:r>
              <a:rPr lang="en-AU" sz="2800" baseline="-25000" dirty="0">
                <a:latin typeface="+mj-lt"/>
              </a:rPr>
              <a:t>2</a:t>
            </a:r>
            <a:r>
              <a:rPr lang="en-AU" sz="2800" dirty="0">
                <a:latin typeface="+mj-lt"/>
              </a:rPr>
              <a:t>, and H</a:t>
            </a:r>
            <a:r>
              <a:rPr lang="en-AU" sz="2800" baseline="-25000" dirty="0">
                <a:latin typeface="+mj-lt"/>
              </a:rPr>
              <a:t>2</a:t>
            </a:r>
            <a:r>
              <a:rPr lang="en-AU" sz="2800" dirty="0">
                <a:latin typeface="+mj-lt"/>
              </a:rPr>
              <a:t>O, and electricity from solar panels?</a:t>
            </a:r>
          </a:p>
          <a:p>
            <a:pPr algn="l"/>
            <a:r>
              <a:rPr lang="en-AU" sz="2800" dirty="0">
                <a:latin typeface="+mj-lt"/>
              </a:rPr>
              <a:t>What are the challenges associated with doing this?</a:t>
            </a:r>
            <a:endParaRPr lang="en-US" sz="2800" dirty="0">
              <a:latin typeface="+mj-lt"/>
            </a:endParaRPr>
          </a:p>
        </p:txBody>
      </p:sp>
      <p:pic>
        <p:nvPicPr>
          <p:cNvPr id="1026" name="Picture 2" descr="Einstein-First Project">
            <a:extLst>
              <a:ext uri="{FF2B5EF4-FFF2-40B4-BE49-F238E27FC236}">
                <a16:creationId xmlns:a16="http://schemas.microsoft.com/office/drawing/2014/main" id="{96109656-3F99-3840-B67C-0E038AD757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omparison of solar panels&#10;&#10;AI-generated content may be incorrect.">
            <a:extLst>
              <a:ext uri="{FF2B5EF4-FFF2-40B4-BE49-F238E27FC236}">
                <a16:creationId xmlns:a16="http://schemas.microsoft.com/office/drawing/2014/main" id="{B4BFEA94-35BA-0498-1817-1BB833A2E52E}"/>
              </a:ext>
            </a:extLst>
          </p:cNvPr>
          <p:cNvPicPr>
            <a:picLocks noChangeAspect="1"/>
          </p:cNvPicPr>
          <p:nvPr/>
        </p:nvPicPr>
        <p:blipFill>
          <a:blip r:embed="rId3"/>
          <a:stretch>
            <a:fillRect/>
          </a:stretch>
        </p:blipFill>
        <p:spPr>
          <a:xfrm>
            <a:off x="5595065" y="1636128"/>
            <a:ext cx="5811061" cy="3829584"/>
          </a:xfrm>
          <a:prstGeom prst="rect">
            <a:avLst/>
          </a:prstGeom>
        </p:spPr>
      </p:pic>
    </p:spTree>
    <p:extLst>
      <p:ext uri="{BB962C8B-B14F-4D97-AF65-F5344CB8AC3E}">
        <p14:creationId xmlns:p14="http://schemas.microsoft.com/office/powerpoint/2010/main" val="413299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5DF04-0BCD-5587-FE26-627AAEFBAD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F4D671-CB79-AF01-477A-36E7ED7F74B7}"/>
              </a:ext>
            </a:extLst>
          </p:cNvPr>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12: </a:t>
            </a:r>
            <a:r>
              <a:rPr lang="en-US" b="1" dirty="0">
                <a:solidFill>
                  <a:srgbClr val="0070C0"/>
                </a:solidFill>
              </a:rPr>
              <a:t>Turning CO</a:t>
            </a:r>
            <a:r>
              <a:rPr lang="en-US" b="1" baseline="-25000" dirty="0">
                <a:solidFill>
                  <a:srgbClr val="0070C0"/>
                </a:solidFill>
              </a:rPr>
              <a:t>2</a:t>
            </a:r>
            <a:r>
              <a:rPr lang="en-US" b="1" dirty="0">
                <a:solidFill>
                  <a:srgbClr val="0070C0"/>
                </a:solidFill>
              </a:rPr>
              <a:t> into rock, CO</a:t>
            </a:r>
            <a:r>
              <a:rPr lang="en-US" b="1" baseline="-25000" dirty="0">
                <a:solidFill>
                  <a:srgbClr val="0070C0"/>
                </a:solidFill>
              </a:rPr>
              <a:t>2</a:t>
            </a:r>
            <a:r>
              <a:rPr lang="en-US" b="1" dirty="0">
                <a:solidFill>
                  <a:srgbClr val="0070C0"/>
                </a:solidFill>
              </a:rPr>
              <a:t>-free cement and storing carbon in the soil</a:t>
            </a:r>
            <a:endParaRPr lang="en-AU" b="1" dirty="0">
              <a:solidFill>
                <a:srgbClr val="0070C0"/>
              </a:solidFill>
            </a:endParaRPr>
          </a:p>
        </p:txBody>
      </p:sp>
      <p:sp>
        <p:nvSpPr>
          <p:cNvPr id="3" name="Rectangle 2">
            <a:extLst>
              <a:ext uri="{FF2B5EF4-FFF2-40B4-BE49-F238E27FC236}">
                <a16:creationId xmlns:a16="http://schemas.microsoft.com/office/drawing/2014/main" id="{58322B15-F958-E00B-633B-FDEC2333E356}"/>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Start by reviewing and discussing the meaning of symbiosis.</a:t>
            </a:r>
          </a:p>
        </p:txBody>
      </p:sp>
      <p:sp>
        <p:nvSpPr>
          <p:cNvPr id="6" name="Rectangle 5">
            <a:extLst>
              <a:ext uri="{FF2B5EF4-FFF2-40B4-BE49-F238E27FC236}">
                <a16:creationId xmlns:a16="http://schemas.microsoft.com/office/drawing/2014/main" id="{DF7C0687-4C49-63F9-1086-3425B3B7EC36}"/>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Then apply symbiosis to agrivoltaics.</a:t>
            </a:r>
          </a:p>
        </p:txBody>
      </p:sp>
      <p:sp>
        <p:nvSpPr>
          <p:cNvPr id="7" name="Rectangle 6">
            <a:extLst>
              <a:ext uri="{FF2B5EF4-FFF2-40B4-BE49-F238E27FC236}">
                <a16:creationId xmlns:a16="http://schemas.microsoft.com/office/drawing/2014/main" id="{3962D537-A925-2425-6F74-05DFD6057352}"/>
              </a:ext>
            </a:extLst>
          </p:cNvPr>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Learn about CO</a:t>
            </a:r>
            <a:r>
              <a:rPr lang="en-AU" sz="2800" baseline="-25000" dirty="0">
                <a:latin typeface="+mj-lt"/>
                <a:ea typeface="Calibri" panose="020F0502020204030204" pitchFamily="34" charset="0"/>
                <a:cs typeface="Times New Roman" panose="02020603050405020304" pitchFamily="18" charset="0"/>
              </a:rPr>
              <a:t>2</a:t>
            </a:r>
            <a:r>
              <a:rPr lang="en-AU" sz="2800" dirty="0">
                <a:latin typeface="+mj-lt"/>
                <a:ea typeface="Calibri" panose="020F0502020204030204" pitchFamily="34" charset="0"/>
                <a:cs typeface="Times New Roman" panose="02020603050405020304" pitchFamily="18" charset="0"/>
              </a:rPr>
              <a:t> sequestration in rocks.</a:t>
            </a:r>
          </a:p>
        </p:txBody>
      </p:sp>
      <p:sp>
        <p:nvSpPr>
          <p:cNvPr id="8" name="Rectangle 7">
            <a:extLst>
              <a:ext uri="{FF2B5EF4-FFF2-40B4-BE49-F238E27FC236}">
                <a16:creationId xmlns:a16="http://schemas.microsoft.com/office/drawing/2014/main" id="{7985C4F1-7420-0CB6-FF90-19A6415C0DBB}"/>
              </a:ext>
            </a:extLst>
          </p:cNvPr>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Learn about changing cement manufacture </a:t>
            </a:r>
            <a:endParaRPr lang="en-AU" sz="2800" dirty="0">
              <a:latin typeface="+mj-lt"/>
            </a:endParaRPr>
          </a:p>
        </p:txBody>
      </p:sp>
      <p:sp>
        <p:nvSpPr>
          <p:cNvPr id="10" name="Bent-Up Arrow 9">
            <a:extLst>
              <a:ext uri="{FF2B5EF4-FFF2-40B4-BE49-F238E27FC236}">
                <a16:creationId xmlns:a16="http://schemas.microsoft.com/office/drawing/2014/main" id="{FB407BAC-4516-9B85-68C0-C6E074928178}"/>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6678A2A9-6C13-6741-44D4-DEC19A94645F}"/>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1D8FFD52-9E54-4BB2-B091-4C226DEEF92C}"/>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CB575C4C-83A4-60A6-A3F4-0166EF938A3D}"/>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4A2F5D3A-5FC3-41E8-D97F-495BBBFE88E0}"/>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Finish by designing </a:t>
            </a:r>
            <a:r>
              <a:rPr lang="en-AU" sz="2800" i="1" dirty="0" err="1">
                <a:latin typeface="+mj-lt"/>
              </a:rPr>
              <a:t>SymbioCity</a:t>
            </a:r>
            <a:endParaRPr lang="en-AU" sz="2800" dirty="0">
              <a:latin typeface="+mj-lt"/>
              <a:ea typeface="Calibri" panose="020F0502020204030204" pitchFamily="34" charset="0"/>
              <a:cs typeface="Times New Roman" panose="02020603050405020304" pitchFamily="18" charset="0"/>
            </a:endParaRPr>
          </a:p>
        </p:txBody>
      </p:sp>
      <p:sp>
        <p:nvSpPr>
          <p:cNvPr id="5" name="Bent-Up Arrow 12">
            <a:extLst>
              <a:ext uri="{FF2B5EF4-FFF2-40B4-BE49-F238E27FC236}">
                <a16:creationId xmlns:a16="http://schemas.microsoft.com/office/drawing/2014/main" id="{B0CFD26E-0717-18EE-A910-C133E34120D9}"/>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58953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940E7-FAF7-CB81-E6F8-9DBAF2B799AB}"/>
              </a:ext>
            </a:extLst>
          </p:cNvPr>
          <p:cNvSpPr>
            <a:spLocks noGrp="1"/>
          </p:cNvSpPr>
          <p:nvPr>
            <p:ph type="title"/>
          </p:nvPr>
        </p:nvSpPr>
        <p:spPr/>
        <p:txBody>
          <a:bodyPr/>
          <a:lstStyle/>
          <a:p>
            <a:r>
              <a:rPr lang="en-US" b="1" dirty="0">
                <a:solidFill>
                  <a:srgbClr val="0070C0"/>
                </a:solidFill>
              </a:rPr>
              <a:t>Symbiosis</a:t>
            </a:r>
            <a:endParaRPr lang="en-AU" dirty="0"/>
          </a:p>
        </p:txBody>
      </p:sp>
      <p:sp>
        <p:nvSpPr>
          <p:cNvPr id="3" name="Content Placeholder 2">
            <a:extLst>
              <a:ext uri="{FF2B5EF4-FFF2-40B4-BE49-F238E27FC236}">
                <a16:creationId xmlns:a16="http://schemas.microsoft.com/office/drawing/2014/main" id="{7011F74B-6B96-1D34-1F0E-20BCAFC232EC}"/>
              </a:ext>
            </a:extLst>
          </p:cNvPr>
          <p:cNvSpPr>
            <a:spLocks noGrp="1"/>
          </p:cNvSpPr>
          <p:nvPr>
            <p:ph idx="1"/>
          </p:nvPr>
        </p:nvSpPr>
        <p:spPr>
          <a:xfrm>
            <a:off x="838200" y="1690688"/>
            <a:ext cx="6830568" cy="4486275"/>
          </a:xfrm>
        </p:spPr>
        <p:txBody>
          <a:bodyPr/>
          <a:lstStyle/>
          <a:p>
            <a:pPr marL="536575" indent="-536575"/>
            <a:r>
              <a:rPr lang="en-AU" b="1" dirty="0">
                <a:latin typeface="+mj-lt"/>
              </a:rPr>
              <a:t>Think back to your biology lessons. What is symbiosis and what is and an example?</a:t>
            </a:r>
          </a:p>
          <a:p>
            <a:pPr marL="536575" indent="-536575"/>
            <a:r>
              <a:rPr lang="en-AU" b="1" dirty="0">
                <a:latin typeface="+mj-lt"/>
              </a:rPr>
              <a:t>Can we apply this idea partnerships between technologies to increase their effectiveness?</a:t>
            </a:r>
          </a:p>
          <a:p>
            <a:pPr marL="536575" indent="-536575"/>
            <a:r>
              <a:rPr lang="en-AU" b="1" dirty="0">
                <a:latin typeface="+mj-lt"/>
              </a:rPr>
              <a:t>Has anyone heard of Agrivoltaics?</a:t>
            </a:r>
          </a:p>
        </p:txBody>
      </p:sp>
      <p:pic>
        <p:nvPicPr>
          <p:cNvPr id="6" name="Picture 5" descr="Cartoon of a crocodile with a bird reading a paper&#10;&#10;AI-generated content may be incorrect.">
            <a:extLst>
              <a:ext uri="{FF2B5EF4-FFF2-40B4-BE49-F238E27FC236}">
                <a16:creationId xmlns:a16="http://schemas.microsoft.com/office/drawing/2014/main" id="{B076CD08-7441-B019-4540-0C45A78EA8C2}"/>
              </a:ext>
            </a:extLst>
          </p:cNvPr>
          <p:cNvPicPr>
            <a:picLocks noChangeAspect="1"/>
          </p:cNvPicPr>
          <p:nvPr/>
        </p:nvPicPr>
        <p:blipFill>
          <a:blip r:embed="rId2"/>
          <a:stretch>
            <a:fillRect/>
          </a:stretch>
        </p:blipFill>
        <p:spPr>
          <a:xfrm>
            <a:off x="7886216" y="1552313"/>
            <a:ext cx="3467584" cy="3753374"/>
          </a:xfrm>
          <a:prstGeom prst="rect">
            <a:avLst/>
          </a:prstGeom>
        </p:spPr>
      </p:pic>
    </p:spTree>
    <p:extLst>
      <p:ext uri="{BB962C8B-B14F-4D97-AF65-F5344CB8AC3E}">
        <p14:creationId xmlns:p14="http://schemas.microsoft.com/office/powerpoint/2010/main" val="4244993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D8531-0D4B-D1B1-E65D-D979FFACFA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12AD3-64BD-E189-D7FC-D1C062DB7101}"/>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Symbiosis</a:t>
            </a:r>
          </a:p>
        </p:txBody>
      </p:sp>
      <p:sp>
        <p:nvSpPr>
          <p:cNvPr id="3" name="Content Placeholder 2">
            <a:extLst>
              <a:ext uri="{FF2B5EF4-FFF2-40B4-BE49-F238E27FC236}">
                <a16:creationId xmlns:a16="http://schemas.microsoft.com/office/drawing/2014/main" id="{B7B4D6F1-C849-DDA8-F5BD-AC6F3906E43A}"/>
              </a:ext>
            </a:extLst>
          </p:cNvPr>
          <p:cNvSpPr>
            <a:spLocks noGrp="1"/>
          </p:cNvSpPr>
          <p:nvPr>
            <p:ph idx="1"/>
          </p:nvPr>
        </p:nvSpPr>
        <p:spPr>
          <a:xfrm>
            <a:off x="838199" y="1578279"/>
            <a:ext cx="9411269" cy="4598684"/>
          </a:xfrm>
        </p:spPr>
        <p:txBody>
          <a:bodyPr>
            <a:normAutofit fontScale="32500" lnSpcReduction="20000"/>
          </a:bodyPr>
          <a:lstStyle/>
          <a:p>
            <a:pPr marL="0" lvl="0" indent="0">
              <a:lnSpc>
                <a:spcPct val="100000"/>
              </a:lnSpc>
              <a:buNone/>
            </a:pPr>
            <a:r>
              <a:rPr lang="en-US" sz="8600" dirty="0">
                <a:latin typeface="+mj-lt"/>
              </a:rPr>
              <a:t>Broad meaning: </a:t>
            </a:r>
            <a:r>
              <a:rPr lang="en-US" sz="8600" b="1" dirty="0">
                <a:latin typeface="+mj-lt"/>
              </a:rPr>
              <a:t>symbiosis</a:t>
            </a:r>
            <a:r>
              <a:rPr lang="en-US" sz="8600" dirty="0">
                <a:latin typeface="+mj-lt"/>
              </a:rPr>
              <a:t> means a </a:t>
            </a:r>
            <a:r>
              <a:rPr lang="en-US" sz="8600" b="1" dirty="0">
                <a:latin typeface="+mj-lt"/>
              </a:rPr>
              <a:t>close, mutually beneficial relationship</a:t>
            </a:r>
            <a:r>
              <a:rPr lang="en-US" sz="8600" dirty="0">
                <a:latin typeface="+mj-lt"/>
              </a:rPr>
              <a:t> between two different people, groups, or systems.</a:t>
            </a:r>
          </a:p>
          <a:p>
            <a:pPr marL="0" lvl="0" indent="0">
              <a:lnSpc>
                <a:spcPct val="100000"/>
              </a:lnSpc>
              <a:buNone/>
            </a:pPr>
            <a:endParaRPr lang="en-US" sz="8600" dirty="0">
              <a:latin typeface="+mj-lt"/>
            </a:endParaRPr>
          </a:p>
          <a:p>
            <a:pPr marL="0" lvl="0" indent="0">
              <a:lnSpc>
                <a:spcPct val="100000"/>
              </a:lnSpc>
              <a:buNone/>
            </a:pPr>
            <a:r>
              <a:rPr lang="en-US" sz="8600" dirty="0">
                <a:latin typeface="+mj-lt"/>
              </a:rPr>
              <a:t>Biology meaning</a:t>
            </a:r>
            <a:r>
              <a:rPr lang="en-US" sz="8600">
                <a:latin typeface="+mj-lt"/>
              </a:rPr>
              <a:t>: describes </a:t>
            </a:r>
            <a:r>
              <a:rPr lang="en-US" sz="8600" dirty="0">
                <a:latin typeface="+mj-lt"/>
              </a:rPr>
              <a:t>two species living together in a way that helps one or both survive.</a:t>
            </a:r>
          </a:p>
          <a:p>
            <a:pPr marL="0" lvl="0" indent="0">
              <a:lnSpc>
                <a:spcPct val="100000"/>
              </a:lnSpc>
              <a:buNone/>
            </a:pPr>
            <a:endParaRPr lang="en-US" sz="8600" dirty="0">
              <a:latin typeface="+mj-lt"/>
            </a:endParaRPr>
          </a:p>
          <a:p>
            <a:pPr marL="0" lvl="0" indent="0">
              <a:lnSpc>
                <a:spcPct val="100000"/>
              </a:lnSpc>
              <a:buNone/>
            </a:pPr>
            <a:r>
              <a:rPr lang="en-US" sz="8600" dirty="0">
                <a:latin typeface="+mj-lt"/>
              </a:rPr>
              <a:t>In everyday language, it’s used to describe </a:t>
            </a:r>
            <a:r>
              <a:rPr lang="en-US" sz="8600" b="1" dirty="0">
                <a:latin typeface="+mj-lt"/>
              </a:rPr>
              <a:t>any cooperative partnership</a:t>
            </a:r>
            <a:r>
              <a:rPr lang="en-US" sz="8600" dirty="0">
                <a:latin typeface="+mj-lt"/>
              </a:rPr>
              <a:t> where both sides gain something — for example, “a symbiosis between technology and nature” or “a symbiotic partnership between teacher and student.”</a:t>
            </a:r>
          </a:p>
        </p:txBody>
      </p:sp>
      <p:sp>
        <p:nvSpPr>
          <p:cNvPr id="4" name="AutoShape 2" descr="How to Think About Relativity's Concept of Space-Time | Quanta Magazine">
            <a:extLst>
              <a:ext uri="{FF2B5EF4-FFF2-40B4-BE49-F238E27FC236}">
                <a16:creationId xmlns:a16="http://schemas.microsoft.com/office/drawing/2014/main" id="{428D982E-CA27-1A7D-A8D8-4422B8E007F2}"/>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3CB8FE42-5CFF-EB47-DE67-7571C030A8DD}"/>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247043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CDFF1-4DB3-795E-415E-58E5E2A4A5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E28663-931A-3D4E-93E0-36D3FF670897}"/>
              </a:ext>
            </a:extLst>
          </p:cNvPr>
          <p:cNvSpPr>
            <a:spLocks noGrp="1"/>
          </p:cNvSpPr>
          <p:nvPr>
            <p:ph type="title"/>
          </p:nvPr>
        </p:nvSpPr>
        <p:spPr/>
        <p:txBody>
          <a:bodyPr/>
          <a:lstStyle/>
          <a:p>
            <a:r>
              <a:rPr lang="en-US" b="1" dirty="0">
                <a:solidFill>
                  <a:srgbClr val="0070C0"/>
                </a:solidFill>
              </a:rPr>
              <a:t>Agrivoltaics</a:t>
            </a:r>
            <a:endParaRPr lang="en-AU" dirty="0"/>
          </a:p>
        </p:txBody>
      </p:sp>
      <p:sp>
        <p:nvSpPr>
          <p:cNvPr id="3" name="Content Placeholder 2">
            <a:extLst>
              <a:ext uri="{FF2B5EF4-FFF2-40B4-BE49-F238E27FC236}">
                <a16:creationId xmlns:a16="http://schemas.microsoft.com/office/drawing/2014/main" id="{F5BC3D04-ABC0-17DD-B442-DE6221629709}"/>
              </a:ext>
            </a:extLst>
          </p:cNvPr>
          <p:cNvSpPr>
            <a:spLocks noGrp="1"/>
          </p:cNvSpPr>
          <p:nvPr>
            <p:ph idx="1"/>
          </p:nvPr>
        </p:nvSpPr>
        <p:spPr>
          <a:xfrm>
            <a:off x="838200" y="1690688"/>
            <a:ext cx="5745480" cy="4486275"/>
          </a:xfrm>
        </p:spPr>
        <p:txBody>
          <a:bodyPr/>
          <a:lstStyle/>
          <a:p>
            <a:pPr marL="0" indent="0">
              <a:buNone/>
            </a:pPr>
            <a:r>
              <a:rPr lang="en-US" dirty="0">
                <a:latin typeface="+mj-lt"/>
              </a:rPr>
              <a:t>Agrivoltaics in Australia combines solar power and farming on the same land, using elevated or spaced panels to allow for crops (like horticulture) or livestock (sheep/cattle grazing) underneath, creating dual income streams, better water efficiency (less evaporation), and crop protection from harsh sun/hail, </a:t>
            </a:r>
            <a:r>
              <a:rPr lang="en-AU" b="1" dirty="0">
                <a:latin typeface="+mj-lt"/>
              </a:rPr>
              <a:t>?</a:t>
            </a:r>
          </a:p>
        </p:txBody>
      </p:sp>
      <p:pic>
        <p:nvPicPr>
          <p:cNvPr id="1026" name="Picture 2">
            <a:extLst>
              <a:ext uri="{FF2B5EF4-FFF2-40B4-BE49-F238E27FC236}">
                <a16:creationId xmlns:a16="http://schemas.microsoft.com/office/drawing/2014/main" id="{E7AE40D1-5E9C-C526-6145-5984C23CC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680" y="1432872"/>
            <a:ext cx="4770120" cy="418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5722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FA8A7-1617-D9F4-654D-9C42CDD16A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C98B0D-8075-D13F-65F8-3E4177B6AC4B}"/>
              </a:ext>
            </a:extLst>
          </p:cNvPr>
          <p:cNvSpPr>
            <a:spLocks noGrp="1"/>
          </p:cNvSpPr>
          <p:nvPr>
            <p:ph type="title"/>
          </p:nvPr>
        </p:nvSpPr>
        <p:spPr>
          <a:xfrm>
            <a:off x="838200" y="365124"/>
            <a:ext cx="10515600" cy="1400175"/>
          </a:xfrm>
        </p:spPr>
        <p:txBody>
          <a:bodyPr>
            <a:normAutofit/>
          </a:bodyPr>
          <a:lstStyle/>
          <a:p>
            <a:r>
              <a:rPr lang="en-AU" b="1" dirty="0">
                <a:solidFill>
                  <a:srgbClr val="0070C0"/>
                </a:solidFill>
              </a:rPr>
              <a:t>Silverstone: mimicking nature’s way to transform CO</a:t>
            </a:r>
            <a:r>
              <a:rPr lang="en-AU" b="1" baseline="-25000" dirty="0">
                <a:solidFill>
                  <a:srgbClr val="0070C0"/>
                </a:solidFill>
              </a:rPr>
              <a:t>2 </a:t>
            </a:r>
            <a:r>
              <a:rPr lang="en-AU" b="1" dirty="0">
                <a:solidFill>
                  <a:srgbClr val="0070C0"/>
                </a:solidFill>
              </a:rPr>
              <a:t>into stone</a:t>
            </a:r>
            <a:endParaRPr lang="en-US" b="1" dirty="0">
              <a:solidFill>
                <a:srgbClr val="0070C0"/>
              </a:solidFill>
            </a:endParaRPr>
          </a:p>
        </p:txBody>
      </p:sp>
      <p:sp>
        <p:nvSpPr>
          <p:cNvPr id="3" name="Content Placeholder 2">
            <a:extLst>
              <a:ext uri="{FF2B5EF4-FFF2-40B4-BE49-F238E27FC236}">
                <a16:creationId xmlns:a16="http://schemas.microsoft.com/office/drawing/2014/main" id="{5FEC16DC-0A42-45F8-684E-2BCCA149F9E3}"/>
              </a:ext>
            </a:extLst>
          </p:cNvPr>
          <p:cNvSpPr>
            <a:spLocks noGrp="1"/>
          </p:cNvSpPr>
          <p:nvPr>
            <p:ph idx="1"/>
          </p:nvPr>
        </p:nvSpPr>
        <p:spPr>
          <a:xfrm>
            <a:off x="838199" y="1578279"/>
            <a:ext cx="9411269" cy="4598684"/>
          </a:xfrm>
        </p:spPr>
        <p:txBody>
          <a:bodyPr>
            <a:normAutofit/>
          </a:bodyPr>
          <a:lstStyle/>
          <a:p>
            <a:pPr marL="0" lvl="0" indent="0">
              <a:lnSpc>
                <a:spcPct val="100000"/>
              </a:lnSpc>
              <a:buNone/>
            </a:pPr>
            <a:endParaRPr lang="en-US" sz="36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A1779017-61D8-53A7-8C09-9D0F3722E601}"/>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90C3322F-83AD-063B-DD37-D333BA6AF77E}"/>
              </a:ext>
            </a:extLst>
          </p:cNvPr>
          <p:cNvPicPr/>
          <p:nvPr/>
        </p:nvPicPr>
        <p:blipFill>
          <a:blip r:embed="rId2"/>
          <a:stretch>
            <a:fillRect/>
          </a:stretch>
        </p:blipFill>
        <p:spPr>
          <a:xfrm>
            <a:off x="838200" y="5930583"/>
            <a:ext cx="2171700" cy="492760"/>
          </a:xfrm>
          <a:prstGeom prst="rect">
            <a:avLst/>
          </a:prstGeom>
        </p:spPr>
      </p:pic>
      <p:pic>
        <p:nvPicPr>
          <p:cNvPr id="7" name="Picture 6" descr="A factory with smoke coming out of it&#10;&#10;AI-generated content may be incorrect.">
            <a:extLst>
              <a:ext uri="{FF2B5EF4-FFF2-40B4-BE49-F238E27FC236}">
                <a16:creationId xmlns:a16="http://schemas.microsoft.com/office/drawing/2014/main" id="{81E35A9A-5AD6-43BE-11C2-E48FF8C2239D}"/>
              </a:ext>
            </a:extLst>
          </p:cNvPr>
          <p:cNvPicPr>
            <a:picLocks noChangeAspect="1"/>
          </p:cNvPicPr>
          <p:nvPr/>
        </p:nvPicPr>
        <p:blipFill>
          <a:blip r:embed="rId3"/>
          <a:stretch>
            <a:fillRect/>
          </a:stretch>
        </p:blipFill>
        <p:spPr>
          <a:xfrm>
            <a:off x="6253837" y="1743714"/>
            <a:ext cx="5291259" cy="3289902"/>
          </a:xfrm>
          <a:prstGeom prst="rect">
            <a:avLst/>
          </a:prstGeom>
        </p:spPr>
      </p:pic>
      <p:sp>
        <p:nvSpPr>
          <p:cNvPr id="8" name="TextBox 7">
            <a:extLst>
              <a:ext uri="{FF2B5EF4-FFF2-40B4-BE49-F238E27FC236}">
                <a16:creationId xmlns:a16="http://schemas.microsoft.com/office/drawing/2014/main" id="{E76C3CD7-3B44-EC9E-4647-28772900D97B}"/>
              </a:ext>
            </a:extLst>
          </p:cNvPr>
          <p:cNvSpPr txBox="1"/>
          <p:nvPr/>
        </p:nvSpPr>
        <p:spPr>
          <a:xfrm>
            <a:off x="1155998" y="1965960"/>
            <a:ext cx="10389098" cy="3970318"/>
          </a:xfrm>
          <a:prstGeom prst="rect">
            <a:avLst/>
          </a:prstGeom>
          <a:noFill/>
        </p:spPr>
        <p:txBody>
          <a:bodyPr wrap="square" rtlCol="0">
            <a:spAutoFit/>
          </a:bodyPr>
          <a:lstStyle/>
          <a:p>
            <a:r>
              <a:rPr lang="en-AU" sz="2800" dirty="0" err="1">
                <a:latin typeface="+mj-lt"/>
              </a:rPr>
              <a:t>Carbfix</a:t>
            </a:r>
            <a:r>
              <a:rPr lang="en-AU" sz="2800" dirty="0">
                <a:latin typeface="+mj-lt"/>
              </a:rPr>
              <a:t> project captures and</a:t>
            </a:r>
            <a:br>
              <a:rPr lang="en-AU" sz="2800" dirty="0">
                <a:latin typeface="+mj-lt"/>
              </a:rPr>
            </a:br>
            <a:r>
              <a:rPr lang="en-AU" sz="2800" dirty="0">
                <a:latin typeface="+mj-lt"/>
              </a:rPr>
              <a:t>injects CO</a:t>
            </a:r>
            <a:r>
              <a:rPr lang="en-AU" sz="2800" baseline="-25000" dirty="0">
                <a:latin typeface="+mj-lt"/>
              </a:rPr>
              <a:t>2</a:t>
            </a:r>
            <a:r>
              <a:rPr lang="en-AU" sz="2800" dirty="0">
                <a:latin typeface="+mj-lt"/>
              </a:rPr>
              <a:t> deep into the ground</a:t>
            </a:r>
            <a:br>
              <a:rPr lang="en-AU" sz="2800" dirty="0">
                <a:latin typeface="+mj-lt"/>
              </a:rPr>
            </a:br>
            <a:r>
              <a:rPr lang="en-AU" sz="2800" dirty="0">
                <a:latin typeface="+mj-lt"/>
              </a:rPr>
              <a:t>where it reacts slowly with the</a:t>
            </a:r>
            <a:br>
              <a:rPr lang="en-AU" sz="2800" dirty="0">
                <a:latin typeface="+mj-lt"/>
              </a:rPr>
            </a:br>
            <a:r>
              <a:rPr lang="en-AU" sz="2800" dirty="0">
                <a:latin typeface="+mj-lt"/>
              </a:rPr>
              <a:t>minerals in these rocks, being</a:t>
            </a:r>
            <a:br>
              <a:rPr lang="en-AU" sz="2800" dirty="0">
                <a:latin typeface="+mj-lt"/>
              </a:rPr>
            </a:br>
            <a:r>
              <a:rPr lang="en-AU" sz="2800" dirty="0">
                <a:latin typeface="+mj-lt"/>
              </a:rPr>
              <a:t>absorbed and stored for</a:t>
            </a:r>
            <a:br>
              <a:rPr lang="en-AU" sz="2800" dirty="0">
                <a:latin typeface="+mj-lt"/>
              </a:rPr>
            </a:br>
            <a:r>
              <a:rPr lang="en-AU" sz="2800" dirty="0">
                <a:latin typeface="+mj-lt"/>
              </a:rPr>
              <a:t>extremely long periods.</a:t>
            </a:r>
          </a:p>
          <a:p>
            <a:endParaRPr lang="en-AU" sz="2800" dirty="0">
              <a:latin typeface="+mj-lt"/>
            </a:endParaRPr>
          </a:p>
          <a:p>
            <a:r>
              <a:rPr lang="en-AU" sz="2800" dirty="0">
                <a:latin typeface="+mj-lt"/>
              </a:rPr>
              <a:t>The brief video located at: </a:t>
            </a:r>
            <a:r>
              <a:rPr lang="en-AU" sz="2800" u="sng" dirty="0">
                <a:latin typeface="+mj-lt"/>
                <a:hlinkClick r:id="rId4"/>
              </a:rPr>
              <a:t>https://youtu.be/60mxSf3OPbw</a:t>
            </a:r>
            <a:br>
              <a:rPr lang="en-AU" sz="2800" u="sng" dirty="0">
                <a:latin typeface="+mj-lt"/>
              </a:rPr>
            </a:br>
            <a:r>
              <a:rPr lang="en-AU" sz="2800" dirty="0">
                <a:latin typeface="+mj-lt"/>
              </a:rPr>
              <a:t>explains how the carbon capture and storage system works.</a:t>
            </a:r>
          </a:p>
        </p:txBody>
      </p:sp>
    </p:spTree>
    <p:extLst>
      <p:ext uri="{BB962C8B-B14F-4D97-AF65-F5344CB8AC3E}">
        <p14:creationId xmlns:p14="http://schemas.microsoft.com/office/powerpoint/2010/main" val="290307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81008-4550-21AC-B773-2FEFF26990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989425-C418-608D-B75F-25E18B384759}"/>
              </a:ext>
            </a:extLst>
          </p:cNvPr>
          <p:cNvSpPr>
            <a:spLocks noGrp="1"/>
          </p:cNvSpPr>
          <p:nvPr>
            <p:ph type="title"/>
          </p:nvPr>
        </p:nvSpPr>
        <p:spPr>
          <a:xfrm>
            <a:off x="838200" y="365125"/>
            <a:ext cx="10515600" cy="1799577"/>
          </a:xfrm>
        </p:spPr>
        <p:txBody>
          <a:bodyPr/>
          <a:lstStyle/>
          <a:p>
            <a:r>
              <a:rPr lang="en-AU" b="1" dirty="0">
                <a:solidFill>
                  <a:srgbClr val="0070C0"/>
                </a:solidFill>
              </a:rPr>
              <a:t>Re-thinking cement:</a:t>
            </a:r>
            <a:br>
              <a:rPr lang="en-AU" b="1" dirty="0">
                <a:solidFill>
                  <a:srgbClr val="0070C0"/>
                </a:solidFill>
              </a:rPr>
            </a:br>
            <a:r>
              <a:rPr lang="en-AU" b="1" dirty="0">
                <a:solidFill>
                  <a:srgbClr val="0070C0"/>
                </a:solidFill>
              </a:rPr>
              <a:t>decarbonising cement</a:t>
            </a:r>
            <a:endParaRPr lang="en-AU" dirty="0">
              <a:solidFill>
                <a:srgbClr val="0070C0"/>
              </a:solidFill>
            </a:endParaRPr>
          </a:p>
        </p:txBody>
      </p:sp>
      <p:sp>
        <p:nvSpPr>
          <p:cNvPr id="3" name="Content Placeholder 2">
            <a:extLst>
              <a:ext uri="{FF2B5EF4-FFF2-40B4-BE49-F238E27FC236}">
                <a16:creationId xmlns:a16="http://schemas.microsoft.com/office/drawing/2014/main" id="{DA99D767-F09D-61FE-35FD-EDFADBBCF483}"/>
              </a:ext>
            </a:extLst>
          </p:cNvPr>
          <p:cNvSpPr>
            <a:spLocks noGrp="1"/>
          </p:cNvSpPr>
          <p:nvPr>
            <p:ph idx="1"/>
          </p:nvPr>
        </p:nvSpPr>
        <p:spPr>
          <a:xfrm>
            <a:off x="838200" y="1987295"/>
            <a:ext cx="4879848" cy="3840299"/>
          </a:xfrm>
        </p:spPr>
        <p:txBody>
          <a:bodyPr>
            <a:normAutofit lnSpcReduction="10000"/>
          </a:bodyPr>
          <a:lstStyle/>
          <a:p>
            <a:r>
              <a:rPr lang="en-US" dirty="0"/>
              <a:t>The world produces </a:t>
            </a:r>
            <a:r>
              <a:rPr lang="en-AU" dirty="0"/>
              <a:t>4 billion tonnes of cement every year.</a:t>
            </a:r>
          </a:p>
          <a:p>
            <a:r>
              <a:rPr lang="en-AU" dirty="0"/>
              <a:t>This produces about 8% of the world’s CO</a:t>
            </a:r>
            <a:r>
              <a:rPr lang="en-AU" baseline="-25000" dirty="0"/>
              <a:t>2</a:t>
            </a:r>
            <a:r>
              <a:rPr lang="en-AU" dirty="0"/>
              <a:t> emissions. </a:t>
            </a:r>
          </a:p>
          <a:p>
            <a:r>
              <a:rPr lang="en-US" dirty="0"/>
              <a:t>Hanna </a:t>
            </a:r>
            <a:r>
              <a:rPr lang="en-US" dirty="0" err="1"/>
              <a:t>Ricthie</a:t>
            </a:r>
            <a:r>
              <a:rPr lang="en-US" dirty="0"/>
              <a:t> explains the current situation, describes some lower-emission alternatives, and concisely describes future </a:t>
            </a:r>
            <a:r>
              <a:rPr lang="en-AU" dirty="0"/>
              <a:t>decarbonisation options</a:t>
            </a:r>
            <a:r>
              <a:rPr lang="en-US" dirty="0"/>
              <a:t>.</a:t>
            </a:r>
          </a:p>
        </p:txBody>
      </p:sp>
      <p:pic>
        <p:nvPicPr>
          <p:cNvPr id="4" name="Picture 3">
            <a:extLst>
              <a:ext uri="{FF2B5EF4-FFF2-40B4-BE49-F238E27FC236}">
                <a16:creationId xmlns:a16="http://schemas.microsoft.com/office/drawing/2014/main" id="{CD8842FB-13DE-54ED-9F0B-F22041660A96}"/>
              </a:ext>
            </a:extLst>
          </p:cNvPr>
          <p:cNvPicPr/>
          <p:nvPr/>
        </p:nvPicPr>
        <p:blipFill>
          <a:blip r:embed="rId2"/>
          <a:stretch>
            <a:fillRect/>
          </a:stretch>
        </p:blipFill>
        <p:spPr>
          <a:xfrm>
            <a:off x="838200" y="5930583"/>
            <a:ext cx="2171700" cy="492760"/>
          </a:xfrm>
          <a:prstGeom prst="rect">
            <a:avLst/>
          </a:prstGeom>
        </p:spPr>
      </p:pic>
      <p:pic>
        <p:nvPicPr>
          <p:cNvPr id="6" name="Picture 5" descr="A screenshot of a graph&#10;&#10;AI-generated content may be incorrect.">
            <a:extLst>
              <a:ext uri="{FF2B5EF4-FFF2-40B4-BE49-F238E27FC236}">
                <a16:creationId xmlns:a16="http://schemas.microsoft.com/office/drawing/2014/main" id="{214396A8-8356-5542-04AF-7ACF94EF2594}"/>
              </a:ext>
            </a:extLst>
          </p:cNvPr>
          <p:cNvPicPr>
            <a:picLocks noChangeAspect="1"/>
          </p:cNvPicPr>
          <p:nvPr/>
        </p:nvPicPr>
        <p:blipFill>
          <a:blip r:embed="rId3"/>
          <a:stretch>
            <a:fillRect/>
          </a:stretch>
        </p:blipFill>
        <p:spPr>
          <a:xfrm>
            <a:off x="6473952" y="638881"/>
            <a:ext cx="4879848" cy="5291702"/>
          </a:xfrm>
          <a:prstGeom prst="rect">
            <a:avLst/>
          </a:prstGeom>
        </p:spPr>
      </p:pic>
    </p:spTree>
    <p:extLst>
      <p:ext uri="{BB962C8B-B14F-4D97-AF65-F5344CB8AC3E}">
        <p14:creationId xmlns:p14="http://schemas.microsoft.com/office/powerpoint/2010/main" val="2613510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2C65A-A4D4-489D-37CF-CCEAE4A11A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6E4FBA-7CF0-CE99-09CE-5730166F8DCE}"/>
              </a:ext>
            </a:extLst>
          </p:cNvPr>
          <p:cNvSpPr>
            <a:spLocks noGrp="1"/>
          </p:cNvSpPr>
          <p:nvPr>
            <p:ph type="title"/>
          </p:nvPr>
        </p:nvSpPr>
        <p:spPr>
          <a:xfrm>
            <a:off x="838200" y="365125"/>
            <a:ext cx="10515600" cy="1183259"/>
          </a:xfrm>
        </p:spPr>
        <p:txBody>
          <a:bodyPr/>
          <a:lstStyle/>
          <a:p>
            <a:r>
              <a:rPr lang="en-AU" b="1" dirty="0">
                <a:solidFill>
                  <a:srgbClr val="0070C0"/>
                </a:solidFill>
              </a:rPr>
              <a:t>Designing </a:t>
            </a:r>
            <a:r>
              <a:rPr lang="en-AU" b="1" dirty="0" err="1">
                <a:solidFill>
                  <a:srgbClr val="0070C0"/>
                </a:solidFill>
              </a:rPr>
              <a:t>SymbioCity</a:t>
            </a:r>
            <a:endParaRPr lang="en-AU" b="1" dirty="0">
              <a:solidFill>
                <a:srgbClr val="0070C0"/>
              </a:solidFill>
            </a:endParaRPr>
          </a:p>
        </p:txBody>
      </p:sp>
      <p:sp>
        <p:nvSpPr>
          <p:cNvPr id="3" name="Content Placeholder 2">
            <a:extLst>
              <a:ext uri="{FF2B5EF4-FFF2-40B4-BE49-F238E27FC236}">
                <a16:creationId xmlns:a16="http://schemas.microsoft.com/office/drawing/2014/main" id="{40106B0B-3357-1FB8-BE17-6B3E9A61D80A}"/>
              </a:ext>
            </a:extLst>
          </p:cNvPr>
          <p:cNvSpPr>
            <a:spLocks noGrp="1"/>
          </p:cNvSpPr>
          <p:nvPr>
            <p:ph idx="1"/>
          </p:nvPr>
        </p:nvSpPr>
        <p:spPr>
          <a:xfrm>
            <a:off x="838200" y="1548384"/>
            <a:ext cx="11024616" cy="4712715"/>
          </a:xfrm>
        </p:spPr>
        <p:txBody>
          <a:bodyPr>
            <a:normAutofit fontScale="92500" lnSpcReduction="10000"/>
          </a:bodyPr>
          <a:lstStyle/>
          <a:p>
            <a:pPr marL="0" lvl="0" indent="0">
              <a:lnSpc>
                <a:spcPct val="100000"/>
              </a:lnSpc>
              <a:buNone/>
            </a:pPr>
            <a:r>
              <a:rPr lang="en-AU" i="1" dirty="0" err="1"/>
              <a:t>SymbioCity</a:t>
            </a:r>
            <a:r>
              <a:rPr lang="en-AU" i="1" dirty="0"/>
              <a:t> </a:t>
            </a:r>
            <a:r>
              <a:rPr lang="en-AU" dirty="0"/>
              <a:t>is a city of the future,</a:t>
            </a:r>
            <a:br>
              <a:rPr lang="en-AU" dirty="0"/>
            </a:br>
            <a:r>
              <a:rPr lang="en-AU" dirty="0"/>
              <a:t>a city based on symbiosis.</a:t>
            </a:r>
          </a:p>
          <a:p>
            <a:pPr marL="0" lvl="0" indent="0">
              <a:lnSpc>
                <a:spcPct val="100000"/>
              </a:lnSpc>
              <a:buNone/>
            </a:pPr>
            <a:r>
              <a:rPr lang="en-AU" dirty="0"/>
              <a:t>On butchers’ paper make a plan for </a:t>
            </a:r>
            <a:r>
              <a:rPr lang="en-AU" i="1" dirty="0" err="1"/>
              <a:t>SymbioCity</a:t>
            </a:r>
            <a:r>
              <a:rPr lang="en-AU" i="1" dirty="0"/>
              <a:t>.</a:t>
            </a:r>
          </a:p>
          <a:p>
            <a:pPr marL="0" lvl="0" indent="0">
              <a:lnSpc>
                <a:spcPct val="100000"/>
              </a:lnSpc>
              <a:buNone/>
            </a:pPr>
            <a:r>
              <a:rPr lang="en-AU" dirty="0"/>
              <a:t>Location: near a large agrivoltaics plant that</a:t>
            </a:r>
            <a:br>
              <a:rPr lang="en-AU" dirty="0"/>
            </a:br>
            <a:r>
              <a:rPr lang="en-AU" dirty="0"/>
              <a:t>includes a low carbon cement plant</a:t>
            </a:r>
            <a:r>
              <a:rPr lang="en-AU" i="1" dirty="0"/>
              <a:t>. </a:t>
            </a:r>
          </a:p>
          <a:p>
            <a:pPr marL="0" lvl="0" indent="0">
              <a:lnSpc>
                <a:spcPct val="100000"/>
              </a:lnSpc>
              <a:buNone/>
            </a:pPr>
            <a:r>
              <a:rPr lang="en-AU" dirty="0"/>
              <a:t>The combined cement/agrivoltaics industry complex creates food, electricity and cement for a city of 1 million people. </a:t>
            </a:r>
          </a:p>
          <a:p>
            <a:pPr marL="0" lvl="0" indent="0">
              <a:lnSpc>
                <a:spcPct val="100000"/>
              </a:lnSpc>
              <a:buNone/>
            </a:pPr>
            <a:r>
              <a:rPr lang="en-AU" dirty="0"/>
              <a:t>It will use a combination of greenhouses, animals and plants growing around solar panels, ponds for ducks, free range chickens, greenhouse areas for tropical crops, sheep grazing for meat and wool.</a:t>
            </a:r>
          </a:p>
          <a:p>
            <a:pPr marL="0" lvl="0" indent="0">
              <a:lnSpc>
                <a:spcPct val="100000"/>
              </a:lnSpc>
              <a:buNone/>
            </a:pPr>
            <a:r>
              <a:rPr lang="en-AU" dirty="0"/>
              <a:t>If permitted, students can get help from AI in creating their designs.</a:t>
            </a:r>
            <a:endParaRPr lang="en-US" dirty="0"/>
          </a:p>
          <a:p>
            <a:pPr marL="0" indent="0">
              <a:lnSpc>
                <a:spcPct val="150000"/>
              </a:lnSpc>
              <a:buNone/>
            </a:pPr>
            <a:endParaRPr lang="en-US" dirty="0"/>
          </a:p>
        </p:txBody>
      </p:sp>
      <p:pic>
        <p:nvPicPr>
          <p:cNvPr id="4" name="Picture 3">
            <a:extLst>
              <a:ext uri="{FF2B5EF4-FFF2-40B4-BE49-F238E27FC236}">
                <a16:creationId xmlns:a16="http://schemas.microsoft.com/office/drawing/2014/main" id="{DC02D6C3-788E-49CA-D44D-26B8FC61447F}"/>
              </a:ext>
            </a:extLst>
          </p:cNvPr>
          <p:cNvPicPr/>
          <p:nvPr/>
        </p:nvPicPr>
        <p:blipFill>
          <a:blip r:embed="rId2"/>
          <a:stretch>
            <a:fillRect/>
          </a:stretch>
        </p:blipFill>
        <p:spPr>
          <a:xfrm>
            <a:off x="9486900" y="6176963"/>
            <a:ext cx="2171700" cy="492760"/>
          </a:xfrm>
          <a:prstGeom prst="rect">
            <a:avLst/>
          </a:prstGeom>
        </p:spPr>
      </p:pic>
      <p:pic>
        <p:nvPicPr>
          <p:cNvPr id="6" name="Picture 5" descr="A group of people looking at a blueprint&#10;&#10;AI-generated content may be incorrect.">
            <a:extLst>
              <a:ext uri="{FF2B5EF4-FFF2-40B4-BE49-F238E27FC236}">
                <a16:creationId xmlns:a16="http://schemas.microsoft.com/office/drawing/2014/main" id="{99548CA3-E45D-A011-5AC1-9DD3C946833D}"/>
              </a:ext>
            </a:extLst>
          </p:cNvPr>
          <p:cNvPicPr>
            <a:picLocks noChangeAspect="1"/>
          </p:cNvPicPr>
          <p:nvPr/>
        </p:nvPicPr>
        <p:blipFill>
          <a:blip r:embed="rId3"/>
          <a:stretch>
            <a:fillRect/>
          </a:stretch>
        </p:blipFill>
        <p:spPr>
          <a:xfrm>
            <a:off x="7353392" y="69772"/>
            <a:ext cx="4838608" cy="3359228"/>
          </a:xfrm>
          <a:prstGeom prst="rect">
            <a:avLst/>
          </a:prstGeom>
        </p:spPr>
      </p:pic>
    </p:spTree>
    <p:extLst>
      <p:ext uri="{BB962C8B-B14F-4D97-AF65-F5344CB8AC3E}">
        <p14:creationId xmlns:p14="http://schemas.microsoft.com/office/powerpoint/2010/main" val="2149595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E425D-8CF4-556E-77D7-5A66276A18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4799F9-A337-FAE5-1548-A2E690F2C8FC}"/>
              </a:ext>
            </a:extLst>
          </p:cNvPr>
          <p:cNvSpPr>
            <a:spLocks noGrp="1"/>
          </p:cNvSpPr>
          <p:nvPr>
            <p:ph type="title"/>
          </p:nvPr>
        </p:nvSpPr>
        <p:spPr>
          <a:xfrm>
            <a:off x="838200" y="365125"/>
            <a:ext cx="10515600" cy="1058531"/>
          </a:xfrm>
        </p:spPr>
        <p:txBody>
          <a:bodyPr>
            <a:normAutofit/>
          </a:bodyPr>
          <a:lstStyle/>
          <a:p>
            <a:r>
              <a:rPr lang="en-US" sz="3600" b="1" dirty="0">
                <a:solidFill>
                  <a:srgbClr val="0070C0"/>
                </a:solidFill>
              </a:rPr>
              <a:t>Key science ideas</a:t>
            </a:r>
          </a:p>
        </p:txBody>
      </p:sp>
      <p:sp>
        <p:nvSpPr>
          <p:cNvPr id="3" name="Content Placeholder 2">
            <a:extLst>
              <a:ext uri="{FF2B5EF4-FFF2-40B4-BE49-F238E27FC236}">
                <a16:creationId xmlns:a16="http://schemas.microsoft.com/office/drawing/2014/main" id="{F87EB2BD-5D67-4D65-D832-3E5835070709}"/>
              </a:ext>
            </a:extLst>
          </p:cNvPr>
          <p:cNvSpPr>
            <a:spLocks noGrp="1"/>
          </p:cNvSpPr>
          <p:nvPr>
            <p:ph idx="1"/>
          </p:nvPr>
        </p:nvSpPr>
        <p:spPr>
          <a:xfrm>
            <a:off x="1005839" y="1423657"/>
            <a:ext cx="10347959" cy="4352304"/>
          </a:xfrm>
        </p:spPr>
        <p:txBody>
          <a:bodyPr>
            <a:normAutofit lnSpcReduction="10000"/>
          </a:bodyPr>
          <a:lstStyle/>
          <a:p>
            <a:pPr marL="0" indent="0">
              <a:buNone/>
            </a:pPr>
            <a:r>
              <a:rPr lang="en-AU" sz="3000" dirty="0">
                <a:latin typeface="+mj-lt"/>
              </a:rPr>
              <a:t>Key idea 1: 	</a:t>
            </a:r>
            <a:r>
              <a:rPr lang="en-AU" dirty="0">
                <a:latin typeface="+mj-lt"/>
              </a:rPr>
              <a:t>In science, symbiosis is a close and long-term biological interaction between two different species, where at least one of the species benefits from the relationship</a:t>
            </a:r>
            <a:r>
              <a:rPr lang="en-AU" sz="3000" dirty="0">
                <a:latin typeface="+mj-lt"/>
                <a:cs typeface="Times New Roman" panose="02020603050405020304" pitchFamily="18" charset="0"/>
              </a:rPr>
              <a:t>.</a:t>
            </a:r>
          </a:p>
          <a:p>
            <a:pPr marL="0" indent="0">
              <a:buNone/>
            </a:pPr>
            <a:r>
              <a:rPr lang="en-AU" sz="3000" dirty="0">
                <a:latin typeface="+mj-lt"/>
              </a:rPr>
              <a:t>Key idea 2: </a:t>
            </a:r>
            <a:r>
              <a:rPr lang="en-AU" dirty="0">
                <a:latin typeface="+mj-lt"/>
              </a:rPr>
              <a:t>This idea has been applied to Agrivoltaics where the same land is used for both farming and solar energy production. Crops are grown under or between solar panels and/or wind turbines, so the land can produce both food and clean energy at the same time.</a:t>
            </a:r>
            <a:r>
              <a:rPr lang="en-AU" sz="3000" dirty="0">
                <a:latin typeface="+mj-lt"/>
              </a:rPr>
              <a:t>	</a:t>
            </a:r>
          </a:p>
          <a:p>
            <a:pPr marL="0" indent="0" fontAlgn="base">
              <a:buNone/>
            </a:pPr>
            <a:r>
              <a:rPr lang="en-AU" sz="3000" dirty="0">
                <a:latin typeface="+mj-lt"/>
              </a:rPr>
              <a:t>Key idea 3:	</a:t>
            </a:r>
            <a:r>
              <a:rPr lang="en-AU" dirty="0">
                <a:latin typeface="+mj-lt"/>
              </a:rPr>
              <a:t>Industries such as the manufacture of cement </a:t>
            </a:r>
            <a:r>
              <a:rPr lang="en-US" dirty="0">
                <a:latin typeface="+mj-lt"/>
              </a:rPr>
              <a:t>which accounts for 8% of world greenhouse gas emissions need to be re-thought to identify zero or low-carbon emission processes to produce equivalent products</a:t>
            </a:r>
            <a:r>
              <a:rPr lang="en-AU" sz="3000" dirty="0">
                <a:latin typeface="+mj-lt"/>
              </a:rPr>
              <a:t>.</a:t>
            </a:r>
          </a:p>
        </p:txBody>
      </p:sp>
      <p:sp>
        <p:nvSpPr>
          <p:cNvPr id="4" name="AutoShape 2" descr="How to Think About Relativity's Concept of Space-Time | Quanta Magazine">
            <a:extLst>
              <a:ext uri="{FF2B5EF4-FFF2-40B4-BE49-F238E27FC236}">
                <a16:creationId xmlns:a16="http://schemas.microsoft.com/office/drawing/2014/main" id="{7D1876FB-9717-030A-0329-14223F3C6704}"/>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EAB82C78-C13D-44A2-7ACD-77152A4EA857}"/>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691651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1C01E-F154-0DC3-6258-280C4273E8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F72685-39D5-B816-561B-E3EA2C30B40C}"/>
              </a:ext>
            </a:extLst>
          </p:cNvPr>
          <p:cNvSpPr>
            <a:spLocks noGrp="1"/>
          </p:cNvSpPr>
          <p:nvPr>
            <p:ph type="ctrTitle"/>
          </p:nvPr>
        </p:nvSpPr>
        <p:spPr>
          <a:xfrm>
            <a:off x="717936" y="532395"/>
            <a:ext cx="10849180" cy="1078669"/>
          </a:xfrm>
        </p:spPr>
        <p:txBody>
          <a:bodyPr>
            <a:noAutofit/>
          </a:bodyPr>
          <a:lstStyle/>
          <a:p>
            <a:pPr algn="l"/>
            <a:r>
              <a:rPr lang="en-US" sz="4000" b="1" dirty="0">
                <a:solidFill>
                  <a:srgbClr val="0070C0"/>
                </a:solidFill>
              </a:rPr>
              <a:t>Lesson 13: Plans for a Perfect Planet</a:t>
            </a:r>
          </a:p>
        </p:txBody>
      </p:sp>
      <p:sp>
        <p:nvSpPr>
          <p:cNvPr id="3" name="Subtitle 2">
            <a:extLst>
              <a:ext uri="{FF2B5EF4-FFF2-40B4-BE49-F238E27FC236}">
                <a16:creationId xmlns:a16="http://schemas.microsoft.com/office/drawing/2014/main" id="{153134EB-42B5-4C1F-62D8-2E454601112D}"/>
              </a:ext>
            </a:extLst>
          </p:cNvPr>
          <p:cNvSpPr>
            <a:spLocks noGrp="1"/>
          </p:cNvSpPr>
          <p:nvPr>
            <p:ph type="subTitle" idx="1"/>
          </p:nvPr>
        </p:nvSpPr>
        <p:spPr>
          <a:xfrm>
            <a:off x="785874" y="1743456"/>
            <a:ext cx="5090670" cy="3503480"/>
          </a:xfrm>
        </p:spPr>
        <p:txBody>
          <a:bodyPr>
            <a:noAutofit/>
          </a:bodyPr>
          <a:lstStyle/>
          <a:p>
            <a:pPr algn="l"/>
            <a:r>
              <a:rPr lang="en-US" sz="3600" dirty="0">
                <a:latin typeface="+mj-lt"/>
              </a:rPr>
              <a:t>What steps should we take to create a resilient and sustainable planet that allows us to adapt to climate change and live in harmony with the natural environment?</a:t>
            </a:r>
            <a:endParaRPr lang="en-AU" sz="3600" dirty="0">
              <a:latin typeface="+mj-lt"/>
            </a:endParaRPr>
          </a:p>
        </p:txBody>
      </p:sp>
      <p:pic>
        <p:nvPicPr>
          <p:cNvPr id="1026" name="Picture 2" descr="Einstein-First Project">
            <a:extLst>
              <a:ext uri="{FF2B5EF4-FFF2-40B4-BE49-F238E27FC236}">
                <a16:creationId xmlns:a16="http://schemas.microsoft.com/office/drawing/2014/main" id="{E05F26F2-4A0D-59BE-7ED7-8899BA5ACD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A pair of hands holding a globe representing the earth, symbolizing care and protection for our planet. Harmony earth stock images, royalty-free photos and pictures">
            <a:extLst>
              <a:ext uri="{FF2B5EF4-FFF2-40B4-BE49-F238E27FC236}">
                <a16:creationId xmlns:a16="http://schemas.microsoft.com/office/drawing/2014/main" id="{13D39D54-43C7-A9C0-B5B4-3F0C2E088A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00" r="15280"/>
          <a:stretch>
            <a:fillRect/>
          </a:stretch>
        </p:blipFill>
        <p:spPr bwMode="auto">
          <a:xfrm>
            <a:off x="6583680" y="1611064"/>
            <a:ext cx="4703148" cy="3956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543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7ADF7-C1BD-47E6-E560-894F323079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802C76-8ABE-C676-669A-0A2ADE381D54}"/>
              </a:ext>
            </a:extLst>
          </p:cNvPr>
          <p:cNvSpPr>
            <a:spLocks noGrp="1"/>
          </p:cNvSpPr>
          <p:nvPr>
            <p:ph type="ctrTitle"/>
          </p:nvPr>
        </p:nvSpPr>
        <p:spPr>
          <a:xfrm>
            <a:off x="717936" y="532395"/>
            <a:ext cx="10849180" cy="1078669"/>
          </a:xfrm>
        </p:spPr>
        <p:txBody>
          <a:bodyPr>
            <a:noAutofit/>
          </a:bodyPr>
          <a:lstStyle/>
          <a:p>
            <a:pPr algn="l"/>
            <a:r>
              <a:rPr lang="en-US" sz="4000" b="1" dirty="0">
                <a:solidFill>
                  <a:srgbClr val="0070C0"/>
                </a:solidFill>
              </a:rPr>
              <a:t>Lesson 13: Plans for a Perfect Planet</a:t>
            </a:r>
          </a:p>
        </p:txBody>
      </p:sp>
      <p:sp>
        <p:nvSpPr>
          <p:cNvPr id="3" name="Subtitle 2">
            <a:extLst>
              <a:ext uri="{FF2B5EF4-FFF2-40B4-BE49-F238E27FC236}">
                <a16:creationId xmlns:a16="http://schemas.microsoft.com/office/drawing/2014/main" id="{AB456C44-6ABF-A1E7-897B-994CA26DB8DE}"/>
              </a:ext>
            </a:extLst>
          </p:cNvPr>
          <p:cNvSpPr>
            <a:spLocks noGrp="1"/>
          </p:cNvSpPr>
          <p:nvPr>
            <p:ph type="subTitle" idx="1"/>
          </p:nvPr>
        </p:nvSpPr>
        <p:spPr>
          <a:xfrm>
            <a:off x="785874" y="1705186"/>
            <a:ext cx="10308846" cy="5012606"/>
          </a:xfrm>
        </p:spPr>
        <p:txBody>
          <a:bodyPr>
            <a:noAutofit/>
          </a:bodyPr>
          <a:lstStyle/>
          <a:p>
            <a:pPr algn="l"/>
            <a:r>
              <a:rPr lang="en-AU" sz="2800" dirty="0">
                <a:latin typeface="+mj-lt"/>
              </a:rPr>
              <a:t>The module ends with two brainstorming sessions.</a:t>
            </a:r>
          </a:p>
          <a:p>
            <a:pPr algn="l"/>
            <a:r>
              <a:rPr lang="en-AU" sz="2800" dirty="0">
                <a:latin typeface="+mj-lt"/>
              </a:rPr>
              <a:t>The first, ‘Plans for a Perfect Planet’, empowers everyone to imagine a perfect planet and define the plans to create it.</a:t>
            </a:r>
          </a:p>
          <a:p>
            <a:pPr algn="l"/>
            <a:r>
              <a:rPr lang="en-AU" sz="2800" dirty="0">
                <a:latin typeface="+mj-lt"/>
              </a:rPr>
              <a:t>The second, ‘People for a Perfect Planet’ identifies the career paths that will lead to the outcomes we desire.</a:t>
            </a:r>
          </a:p>
          <a:p>
            <a:pPr algn="l"/>
            <a:endParaRPr lang="en-AU" sz="2800" dirty="0"/>
          </a:p>
        </p:txBody>
      </p:sp>
      <p:pic>
        <p:nvPicPr>
          <p:cNvPr id="1026" name="Picture 2" descr="Einstein-First Project">
            <a:extLst>
              <a:ext uri="{FF2B5EF4-FFF2-40B4-BE49-F238E27FC236}">
                <a16:creationId xmlns:a16="http://schemas.microsoft.com/office/drawing/2014/main" id="{CBE572ED-5E87-0F93-4239-F9F704E30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681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b="1" dirty="0">
                <a:solidFill>
                  <a:srgbClr val="0070C0"/>
                </a:solidFill>
              </a:rPr>
              <a:t>Lesson 11: Better than trees: solar panels for food and textiles</a:t>
            </a:r>
            <a:endParaRPr lang="en-AU" sz="4000" b="1" dirty="0">
              <a:solidFill>
                <a:srgbClr val="0070C0"/>
              </a:solidFill>
            </a:endParaRPr>
          </a:p>
        </p:txBody>
      </p:sp>
      <p:sp>
        <p:nvSpPr>
          <p:cNvPr id="5" name="Content Placeholder 4"/>
          <p:cNvSpPr>
            <a:spLocks noGrp="1"/>
          </p:cNvSpPr>
          <p:nvPr>
            <p:ph idx="1"/>
          </p:nvPr>
        </p:nvSpPr>
        <p:spPr>
          <a:xfrm>
            <a:off x="838200" y="1594022"/>
            <a:ext cx="10393680" cy="4582941"/>
          </a:xfrm>
        </p:spPr>
        <p:txBody>
          <a:bodyPr>
            <a:normAutofit fontScale="92500" lnSpcReduction="10000"/>
          </a:bodyPr>
          <a:lstStyle/>
          <a:p>
            <a:r>
              <a:rPr lang="en-AU" sz="3100" dirty="0">
                <a:latin typeface="+mj-lt"/>
              </a:rPr>
              <a:t>Solar panels and trees both directly harness photons from the Sun.</a:t>
            </a:r>
          </a:p>
          <a:p>
            <a:r>
              <a:rPr lang="en-AU" sz="3100" dirty="0">
                <a:latin typeface="+mj-lt"/>
              </a:rPr>
              <a:t>In this lesson we will discover how they can provide some of our basic needs: food and textiles.</a:t>
            </a:r>
          </a:p>
          <a:p>
            <a:r>
              <a:rPr lang="en-AU" sz="3100" dirty="0">
                <a:latin typeface="+mj-lt"/>
              </a:rPr>
              <a:t>The lesson celebrates the spectacular properties of solar panels and the way they can revolutionise everything including production of food and fibres. </a:t>
            </a:r>
          </a:p>
          <a:p>
            <a:r>
              <a:rPr lang="en-AU" sz="3100" dirty="0">
                <a:latin typeface="+mj-lt"/>
              </a:rPr>
              <a:t>Optional activities are a) a toy solar panel with Nerf gun darts and table tennis balls and b) a 100W, 12V solar panel connected to a 12V electric drill, lights, fans and an electrolyser to allow students to experience renewable energy at a level relevant to actual energy use.</a:t>
            </a:r>
          </a:p>
        </p:txBody>
      </p:sp>
      <p:pic>
        <p:nvPicPr>
          <p:cNvPr id="6" name="Picture 5"/>
          <p:cNvPicPr/>
          <p:nvPr/>
        </p:nvPicPr>
        <p:blipFill>
          <a:blip r:embed="rId3"/>
          <a:stretch>
            <a:fillRect/>
          </a:stretch>
        </p:blipFill>
        <p:spPr>
          <a:xfrm>
            <a:off x="9060180" y="5544564"/>
            <a:ext cx="2171700" cy="492760"/>
          </a:xfrm>
          <a:prstGeom prst="rect">
            <a:avLst/>
          </a:prstGeom>
        </p:spPr>
      </p:pic>
    </p:spTree>
    <p:extLst>
      <p:ext uri="{BB962C8B-B14F-4D97-AF65-F5344CB8AC3E}">
        <p14:creationId xmlns:p14="http://schemas.microsoft.com/office/powerpoint/2010/main" val="1727210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925A9-5212-83C3-921E-9FCF7AC507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109415B-7FC8-18F6-E3BE-0E51C10A8857}"/>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13 learning intentions</a:t>
            </a:r>
          </a:p>
        </p:txBody>
      </p:sp>
      <p:sp>
        <p:nvSpPr>
          <p:cNvPr id="5" name="Content Placeholder 4">
            <a:extLst>
              <a:ext uri="{FF2B5EF4-FFF2-40B4-BE49-F238E27FC236}">
                <a16:creationId xmlns:a16="http://schemas.microsoft.com/office/drawing/2014/main" id="{1077073B-4A19-E268-190E-1A419510D4EC}"/>
              </a:ext>
            </a:extLst>
          </p:cNvPr>
          <p:cNvSpPr>
            <a:spLocks noGrp="1"/>
          </p:cNvSpPr>
          <p:nvPr>
            <p:ph idx="1"/>
          </p:nvPr>
        </p:nvSpPr>
        <p:spPr>
          <a:xfrm>
            <a:off x="838199" y="1161536"/>
            <a:ext cx="10210801" cy="4769047"/>
          </a:xfrm>
        </p:spPr>
        <p:txBody>
          <a:bodyPr>
            <a:normAutofit/>
          </a:bodyPr>
          <a:lstStyle/>
          <a:p>
            <a:pPr marL="0" lvl="0" indent="0">
              <a:lnSpc>
                <a:spcPct val="150000"/>
              </a:lnSpc>
              <a:buNone/>
            </a:pPr>
            <a:r>
              <a:rPr lang="en-AU" sz="4000" dirty="0">
                <a:latin typeface="+mj-lt"/>
              </a:rPr>
              <a:t>At the conclusion of the lesson, you will:</a:t>
            </a:r>
          </a:p>
          <a:p>
            <a:pPr marL="536575" lvl="0" indent="-536575"/>
            <a:r>
              <a:rPr lang="en-AU" dirty="0">
                <a:latin typeface="+mj-lt"/>
              </a:rPr>
              <a:t>be familiar with the enormous changes required to survive climate change and stabilise global warming.</a:t>
            </a:r>
          </a:p>
          <a:p>
            <a:pPr marL="536575" lvl="0" indent="-536575"/>
            <a:r>
              <a:rPr lang="en-AU" dirty="0">
                <a:latin typeface="+mj-lt"/>
              </a:rPr>
              <a:t>have a vision for the breadth of opportunities provided by climate change.</a:t>
            </a:r>
          </a:p>
        </p:txBody>
      </p:sp>
      <p:pic>
        <p:nvPicPr>
          <p:cNvPr id="6" name="Picture 5">
            <a:extLst>
              <a:ext uri="{FF2B5EF4-FFF2-40B4-BE49-F238E27FC236}">
                <a16:creationId xmlns:a16="http://schemas.microsoft.com/office/drawing/2014/main" id="{E95FBDF5-0765-BAB4-4AE1-F50DC4A69533}"/>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179388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9517-138E-C44C-77C8-2A449D444B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755E1-24BE-D7EF-9F70-E45D8A04D768}"/>
              </a:ext>
            </a:extLst>
          </p:cNvPr>
          <p:cNvSpPr>
            <a:spLocks noGrp="1"/>
          </p:cNvSpPr>
          <p:nvPr>
            <p:ph type="title"/>
          </p:nvPr>
        </p:nvSpPr>
        <p:spPr/>
        <p:txBody>
          <a:bodyPr/>
          <a:lstStyle/>
          <a:p>
            <a:r>
              <a:rPr lang="en-AU" b="1" dirty="0"/>
              <a:t>Global plan suggestions</a:t>
            </a:r>
            <a:endParaRPr lang="en-US" b="1" dirty="0">
              <a:solidFill>
                <a:srgbClr val="0070C0"/>
              </a:solidFill>
            </a:endParaRPr>
          </a:p>
        </p:txBody>
      </p:sp>
      <p:sp>
        <p:nvSpPr>
          <p:cNvPr id="3" name="Content Placeholder 2">
            <a:extLst>
              <a:ext uri="{FF2B5EF4-FFF2-40B4-BE49-F238E27FC236}">
                <a16:creationId xmlns:a16="http://schemas.microsoft.com/office/drawing/2014/main" id="{ACDF77A5-EBE6-AC60-60F2-F886385493A5}"/>
              </a:ext>
            </a:extLst>
          </p:cNvPr>
          <p:cNvSpPr>
            <a:spLocks noGrp="1"/>
          </p:cNvSpPr>
          <p:nvPr>
            <p:ph idx="1"/>
          </p:nvPr>
        </p:nvSpPr>
        <p:spPr>
          <a:xfrm>
            <a:off x="960119" y="1489075"/>
            <a:ext cx="7636451" cy="4732656"/>
          </a:xfrm>
        </p:spPr>
        <p:txBody>
          <a:bodyPr>
            <a:noAutofit/>
          </a:bodyPr>
          <a:lstStyle/>
          <a:p>
            <a:pPr marL="536575" indent="-536575"/>
            <a:r>
              <a:rPr lang="en-AU" dirty="0">
                <a:latin typeface="+mj-lt"/>
              </a:rPr>
              <a:t>humans living with nature</a:t>
            </a:r>
          </a:p>
          <a:p>
            <a:pPr marL="536575" indent="-536575"/>
            <a:r>
              <a:rPr lang="en-AU" dirty="0">
                <a:latin typeface="+mj-lt"/>
              </a:rPr>
              <a:t>large areas of habitat reserved for nature</a:t>
            </a:r>
          </a:p>
          <a:p>
            <a:pPr marL="536575" indent="-536575"/>
            <a:r>
              <a:rPr lang="en-AU" dirty="0">
                <a:latin typeface="+mj-lt"/>
              </a:rPr>
              <a:t>net zero emissions for stabilising climate change</a:t>
            </a:r>
          </a:p>
          <a:p>
            <a:pPr marL="536575" indent="-536575"/>
            <a:r>
              <a:rPr lang="en-AU" dirty="0">
                <a:latin typeface="+mj-lt"/>
              </a:rPr>
              <a:t>everyone safe from flood and fire</a:t>
            </a:r>
          </a:p>
          <a:p>
            <a:pPr marL="536575" indent="-536575"/>
            <a:r>
              <a:rPr lang="en-AU" dirty="0">
                <a:latin typeface="+mj-lt"/>
              </a:rPr>
              <a:t>sea levels and ocean temperatures stabilised</a:t>
            </a:r>
          </a:p>
          <a:p>
            <a:pPr marL="536575" indent="-536575"/>
            <a:r>
              <a:rPr lang="en-AU" dirty="0">
                <a:latin typeface="+mj-lt"/>
              </a:rPr>
              <a:t>space solar sunshields</a:t>
            </a:r>
          </a:p>
          <a:p>
            <a:pPr marL="536575" indent="-536575"/>
            <a:r>
              <a:rPr lang="en-AU" dirty="0">
                <a:latin typeface="+mj-lt"/>
              </a:rPr>
              <a:t>neither land nor oceans over-exploited</a:t>
            </a:r>
          </a:p>
          <a:p>
            <a:pPr marL="536575" indent="-536575"/>
            <a:r>
              <a:rPr lang="en-AU" dirty="0">
                <a:latin typeface="+mj-lt"/>
              </a:rPr>
              <a:t>all pollution eliminated</a:t>
            </a:r>
          </a:p>
          <a:p>
            <a:pPr marL="536575" indent="-536575"/>
            <a:r>
              <a:rPr lang="en-AU" dirty="0">
                <a:latin typeface="+mj-lt"/>
              </a:rPr>
              <a:t>all materials recycled and reused. </a:t>
            </a:r>
            <a:endParaRPr lang="en-US" dirty="0"/>
          </a:p>
        </p:txBody>
      </p:sp>
      <p:pic>
        <p:nvPicPr>
          <p:cNvPr id="4" name="Picture 3">
            <a:extLst>
              <a:ext uri="{FF2B5EF4-FFF2-40B4-BE49-F238E27FC236}">
                <a16:creationId xmlns:a16="http://schemas.microsoft.com/office/drawing/2014/main" id="{B35A116C-3D7B-02F4-0DDF-9A66BF0A364E}"/>
              </a:ext>
            </a:extLst>
          </p:cNvPr>
          <p:cNvPicPr/>
          <p:nvPr/>
        </p:nvPicPr>
        <p:blipFill>
          <a:blip r:embed="rId2"/>
          <a:stretch>
            <a:fillRect/>
          </a:stretch>
        </p:blipFill>
        <p:spPr>
          <a:xfrm>
            <a:off x="8889335" y="5437823"/>
            <a:ext cx="2171700" cy="492760"/>
          </a:xfrm>
          <a:prstGeom prst="rect">
            <a:avLst/>
          </a:prstGeom>
        </p:spPr>
      </p:pic>
      <p:sp>
        <p:nvSpPr>
          <p:cNvPr id="5" name="TextBox 4">
            <a:extLst>
              <a:ext uri="{FF2B5EF4-FFF2-40B4-BE49-F238E27FC236}">
                <a16:creationId xmlns:a16="http://schemas.microsoft.com/office/drawing/2014/main" id="{CBCFC9E3-A15B-D85B-5A74-8AE3A60830CD}"/>
              </a:ext>
            </a:extLst>
          </p:cNvPr>
          <p:cNvSpPr txBox="1"/>
          <p:nvPr/>
        </p:nvSpPr>
        <p:spPr>
          <a:xfrm>
            <a:off x="8901371" y="2070977"/>
            <a:ext cx="2879149" cy="3139321"/>
          </a:xfrm>
          <a:prstGeom prst="rect">
            <a:avLst/>
          </a:prstGeom>
          <a:noFill/>
        </p:spPr>
        <p:txBody>
          <a:bodyPr wrap="square" rtlCol="0">
            <a:spAutoFit/>
          </a:bodyPr>
          <a:lstStyle/>
          <a:p>
            <a:r>
              <a:rPr lang="en-AU" sz="3600" i="1" dirty="0">
                <a:latin typeface="+mj-lt"/>
              </a:rPr>
              <a:t>Add other plans as students suggest alternatives.</a:t>
            </a:r>
            <a:endParaRPr lang="en-AU" sz="3600" dirty="0">
              <a:latin typeface="+mj-lt"/>
            </a:endParaRPr>
          </a:p>
          <a:p>
            <a:endParaRPr lang="en-AU" dirty="0"/>
          </a:p>
        </p:txBody>
      </p:sp>
    </p:spTree>
    <p:extLst>
      <p:ext uri="{BB962C8B-B14F-4D97-AF65-F5344CB8AC3E}">
        <p14:creationId xmlns:p14="http://schemas.microsoft.com/office/powerpoint/2010/main" val="2028230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EBF4B-B0DE-DBAF-B7AB-5663DCBE94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9D6442-3ABE-E62B-48EA-F0AE40C299BD}"/>
              </a:ext>
            </a:extLst>
          </p:cNvPr>
          <p:cNvSpPr>
            <a:spLocks noGrp="1"/>
          </p:cNvSpPr>
          <p:nvPr>
            <p:ph type="title"/>
          </p:nvPr>
        </p:nvSpPr>
        <p:spPr>
          <a:xfrm>
            <a:off x="838200" y="365126"/>
            <a:ext cx="10515600" cy="1123950"/>
          </a:xfrm>
        </p:spPr>
        <p:txBody>
          <a:bodyPr/>
          <a:lstStyle/>
          <a:p>
            <a:r>
              <a:rPr lang="en-AU" b="1" dirty="0"/>
              <a:t>Technology plan suggestions</a:t>
            </a:r>
            <a:endParaRPr lang="en-US" b="1" dirty="0">
              <a:solidFill>
                <a:srgbClr val="0070C0"/>
              </a:solidFill>
            </a:endParaRPr>
          </a:p>
        </p:txBody>
      </p:sp>
      <p:sp>
        <p:nvSpPr>
          <p:cNvPr id="3" name="Content Placeholder 2">
            <a:extLst>
              <a:ext uri="{FF2B5EF4-FFF2-40B4-BE49-F238E27FC236}">
                <a16:creationId xmlns:a16="http://schemas.microsoft.com/office/drawing/2014/main" id="{BB6D45E3-C6D2-C701-529A-03EED22CC807}"/>
              </a:ext>
            </a:extLst>
          </p:cNvPr>
          <p:cNvSpPr>
            <a:spLocks noGrp="1"/>
          </p:cNvSpPr>
          <p:nvPr>
            <p:ph idx="1"/>
          </p:nvPr>
        </p:nvSpPr>
        <p:spPr>
          <a:xfrm>
            <a:off x="960119" y="1489075"/>
            <a:ext cx="8122921" cy="4732656"/>
          </a:xfrm>
        </p:spPr>
        <p:txBody>
          <a:bodyPr>
            <a:noAutofit/>
          </a:bodyPr>
          <a:lstStyle/>
          <a:p>
            <a:pPr marL="536575" indent="-536575"/>
            <a:r>
              <a:rPr lang="en-AU" sz="2400" dirty="0">
                <a:latin typeface="+mj-lt"/>
              </a:rPr>
              <a:t>growing food from renewable energy in the deserts</a:t>
            </a:r>
          </a:p>
          <a:p>
            <a:pPr marL="536575" indent="-536575"/>
            <a:r>
              <a:rPr lang="en-AU" sz="2400" dirty="0">
                <a:latin typeface="+mj-lt"/>
              </a:rPr>
              <a:t>all electric transport</a:t>
            </a:r>
          </a:p>
          <a:p>
            <a:pPr marL="536575" indent="-536575"/>
            <a:r>
              <a:rPr lang="en-AU" sz="2400" dirty="0">
                <a:latin typeface="+mj-lt"/>
              </a:rPr>
              <a:t>clothing made from renewable energy and CO</a:t>
            </a:r>
            <a:r>
              <a:rPr lang="en-AU" sz="2400" baseline="-25000" dirty="0">
                <a:latin typeface="+mj-lt"/>
              </a:rPr>
              <a:t>2</a:t>
            </a:r>
            <a:endParaRPr lang="en-AU" sz="2400" dirty="0">
              <a:latin typeface="+mj-lt"/>
            </a:endParaRPr>
          </a:p>
          <a:p>
            <a:pPr marL="536575" indent="-536575"/>
            <a:r>
              <a:rPr lang="en-AU" sz="2400" dirty="0">
                <a:latin typeface="+mj-lt"/>
              </a:rPr>
              <a:t>buildings made from renewable sustainable materials</a:t>
            </a:r>
          </a:p>
          <a:p>
            <a:pPr marL="536575" indent="-536575"/>
            <a:r>
              <a:rPr lang="en-AU" sz="2400" dirty="0">
                <a:latin typeface="+mj-lt"/>
              </a:rPr>
              <a:t>white cities and white roads for solar energy reflection</a:t>
            </a:r>
          </a:p>
          <a:p>
            <a:pPr marL="536575" indent="-536575"/>
            <a:r>
              <a:rPr lang="en-AU" sz="2400" dirty="0">
                <a:latin typeface="+mj-lt"/>
              </a:rPr>
              <a:t>quantum computers and AI for accurate long term weather forecasts and climate modelling</a:t>
            </a:r>
          </a:p>
          <a:p>
            <a:pPr marL="536575" indent="-536575"/>
            <a:r>
              <a:rPr lang="en-AU" sz="2400" dirty="0">
                <a:latin typeface="+mj-lt"/>
              </a:rPr>
              <a:t>extreme weather protection</a:t>
            </a:r>
          </a:p>
          <a:p>
            <a:pPr marL="536575" indent="-536575"/>
            <a:r>
              <a:rPr lang="en-AU" sz="2400" dirty="0">
                <a:latin typeface="+mj-lt"/>
              </a:rPr>
              <a:t>reafforestation of unsustainable farmland</a:t>
            </a:r>
          </a:p>
          <a:p>
            <a:pPr marL="536575" indent="-536575"/>
            <a:r>
              <a:rPr lang="en-AU" sz="2400" dirty="0">
                <a:latin typeface="+mj-lt"/>
              </a:rPr>
              <a:t>forest fires extinguished by robotic drones.</a:t>
            </a:r>
            <a:endParaRPr lang="en-US" sz="2400" dirty="0">
              <a:latin typeface="+mj-lt"/>
            </a:endParaRPr>
          </a:p>
        </p:txBody>
      </p:sp>
      <p:pic>
        <p:nvPicPr>
          <p:cNvPr id="4" name="Picture 3">
            <a:extLst>
              <a:ext uri="{FF2B5EF4-FFF2-40B4-BE49-F238E27FC236}">
                <a16:creationId xmlns:a16="http://schemas.microsoft.com/office/drawing/2014/main" id="{CA143CEA-A9E3-AECA-C4E7-4E8752D077F5}"/>
              </a:ext>
            </a:extLst>
          </p:cNvPr>
          <p:cNvPicPr/>
          <p:nvPr/>
        </p:nvPicPr>
        <p:blipFill>
          <a:blip r:embed="rId2"/>
          <a:stretch>
            <a:fillRect/>
          </a:stretch>
        </p:blipFill>
        <p:spPr>
          <a:xfrm>
            <a:off x="9182100" y="5519359"/>
            <a:ext cx="2171700" cy="492760"/>
          </a:xfrm>
          <a:prstGeom prst="rect">
            <a:avLst/>
          </a:prstGeom>
        </p:spPr>
      </p:pic>
      <p:sp>
        <p:nvSpPr>
          <p:cNvPr id="5" name="TextBox 4">
            <a:extLst>
              <a:ext uri="{FF2B5EF4-FFF2-40B4-BE49-F238E27FC236}">
                <a16:creationId xmlns:a16="http://schemas.microsoft.com/office/drawing/2014/main" id="{45EB9488-72B1-5995-BA44-B7BE369B8F11}"/>
              </a:ext>
            </a:extLst>
          </p:cNvPr>
          <p:cNvSpPr txBox="1"/>
          <p:nvPr/>
        </p:nvSpPr>
        <p:spPr>
          <a:xfrm>
            <a:off x="9312851" y="2070977"/>
            <a:ext cx="2879149" cy="3139321"/>
          </a:xfrm>
          <a:prstGeom prst="rect">
            <a:avLst/>
          </a:prstGeom>
          <a:noFill/>
        </p:spPr>
        <p:txBody>
          <a:bodyPr wrap="square" rtlCol="0">
            <a:spAutoFit/>
          </a:bodyPr>
          <a:lstStyle/>
          <a:p>
            <a:r>
              <a:rPr lang="en-AU" sz="3600" i="1" dirty="0">
                <a:latin typeface="+mj-lt"/>
              </a:rPr>
              <a:t>Add other plans as students suggest alternatives.</a:t>
            </a:r>
            <a:endParaRPr lang="en-AU" sz="3600" dirty="0">
              <a:latin typeface="+mj-lt"/>
            </a:endParaRPr>
          </a:p>
          <a:p>
            <a:endParaRPr lang="en-AU" dirty="0"/>
          </a:p>
        </p:txBody>
      </p:sp>
    </p:spTree>
    <p:extLst>
      <p:ext uri="{BB962C8B-B14F-4D97-AF65-F5344CB8AC3E}">
        <p14:creationId xmlns:p14="http://schemas.microsoft.com/office/powerpoint/2010/main" val="1890704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8D63C-1F59-7D46-69F1-F70CA13F81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B9863-7F1E-BCBF-833F-AF59A9AF2D4A}"/>
              </a:ext>
            </a:extLst>
          </p:cNvPr>
          <p:cNvSpPr>
            <a:spLocks noGrp="1"/>
          </p:cNvSpPr>
          <p:nvPr>
            <p:ph type="title"/>
          </p:nvPr>
        </p:nvSpPr>
        <p:spPr>
          <a:xfrm>
            <a:off x="838200" y="365126"/>
            <a:ext cx="10515600" cy="989682"/>
          </a:xfrm>
        </p:spPr>
        <p:txBody>
          <a:bodyPr/>
          <a:lstStyle/>
          <a:p>
            <a:r>
              <a:rPr lang="en-US" b="1" dirty="0">
                <a:solidFill>
                  <a:srgbClr val="0070C0"/>
                </a:solidFill>
              </a:rPr>
              <a:t>Brainstorming record </a:t>
            </a:r>
          </a:p>
        </p:txBody>
      </p:sp>
      <p:sp>
        <p:nvSpPr>
          <p:cNvPr id="11" name="TextBox 10">
            <a:extLst>
              <a:ext uri="{FF2B5EF4-FFF2-40B4-BE49-F238E27FC236}">
                <a16:creationId xmlns:a16="http://schemas.microsoft.com/office/drawing/2014/main" id="{2C117C57-FC7A-F889-4DDF-D49CAA81A2A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C2D026CA-6E45-A556-A868-C9E7C286994F}"/>
              </a:ext>
            </a:extLst>
          </p:cNvPr>
          <p:cNvSpPr txBox="1"/>
          <p:nvPr/>
        </p:nvSpPr>
        <p:spPr>
          <a:xfrm>
            <a:off x="641015" y="1354808"/>
            <a:ext cx="10712785" cy="1318181"/>
          </a:xfrm>
          <a:prstGeom prst="rect">
            <a:avLst/>
          </a:prstGeom>
          <a:noFill/>
        </p:spPr>
        <p:txBody>
          <a:bodyPr wrap="square" rtlCol="0">
            <a:spAutoFit/>
          </a:bodyPr>
          <a:lstStyle/>
          <a:p>
            <a:pPr>
              <a:lnSpc>
                <a:spcPct val="150000"/>
              </a:lnSpc>
            </a:pPr>
            <a:r>
              <a:rPr lang="en-AU" sz="2800" dirty="0">
                <a:latin typeface="+mj-lt"/>
              </a:rPr>
              <a:t>Use the following or similar table to record discussions and thoughts.</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D02F0180-A38A-5C6D-0A6D-4A9A5B00F212}"/>
              </a:ext>
            </a:extLst>
          </p:cNvPr>
          <p:cNvPicPr/>
          <p:nvPr/>
        </p:nvPicPr>
        <p:blipFill>
          <a:blip r:embed="rId3"/>
          <a:stretch>
            <a:fillRect/>
          </a:stretch>
        </p:blipFill>
        <p:spPr>
          <a:xfrm>
            <a:off x="592106" y="6000114"/>
            <a:ext cx="2171700" cy="492760"/>
          </a:xfrm>
          <a:prstGeom prst="rect">
            <a:avLst/>
          </a:prstGeom>
        </p:spPr>
      </p:pic>
      <p:graphicFrame>
        <p:nvGraphicFramePr>
          <p:cNvPr id="5" name="Table 4">
            <a:extLst>
              <a:ext uri="{FF2B5EF4-FFF2-40B4-BE49-F238E27FC236}">
                <a16:creationId xmlns:a16="http://schemas.microsoft.com/office/drawing/2014/main" id="{0E56CEF3-7FF4-FAAA-48D2-BC8D999E8BA4}"/>
              </a:ext>
            </a:extLst>
          </p:cNvPr>
          <p:cNvGraphicFramePr>
            <a:graphicFrameLocks noGrp="1"/>
          </p:cNvGraphicFramePr>
          <p:nvPr>
            <p:extLst>
              <p:ext uri="{D42A27DB-BD31-4B8C-83A1-F6EECF244321}">
                <p14:modId xmlns:p14="http://schemas.microsoft.com/office/powerpoint/2010/main" val="4293478747"/>
              </p:ext>
            </p:extLst>
          </p:nvPr>
        </p:nvGraphicFramePr>
        <p:xfrm>
          <a:off x="838201" y="2194560"/>
          <a:ext cx="9655684" cy="3099726"/>
        </p:xfrm>
        <a:graphic>
          <a:graphicData uri="http://schemas.openxmlformats.org/drawingml/2006/table">
            <a:tbl>
              <a:tblPr>
                <a:tableStyleId>{5C22544A-7EE6-4342-B048-85BDC9FD1C3A}</a:tableStyleId>
              </a:tblPr>
              <a:tblGrid>
                <a:gridCol w="2413921">
                  <a:extLst>
                    <a:ext uri="{9D8B030D-6E8A-4147-A177-3AD203B41FA5}">
                      <a16:colId xmlns:a16="http://schemas.microsoft.com/office/drawing/2014/main" val="2199632751"/>
                    </a:ext>
                  </a:extLst>
                </a:gridCol>
                <a:gridCol w="2413921">
                  <a:extLst>
                    <a:ext uri="{9D8B030D-6E8A-4147-A177-3AD203B41FA5}">
                      <a16:colId xmlns:a16="http://schemas.microsoft.com/office/drawing/2014/main" val="1102579409"/>
                    </a:ext>
                  </a:extLst>
                </a:gridCol>
                <a:gridCol w="2413921">
                  <a:extLst>
                    <a:ext uri="{9D8B030D-6E8A-4147-A177-3AD203B41FA5}">
                      <a16:colId xmlns:a16="http://schemas.microsoft.com/office/drawing/2014/main" val="2001846696"/>
                    </a:ext>
                  </a:extLst>
                </a:gridCol>
                <a:gridCol w="2413921">
                  <a:extLst>
                    <a:ext uri="{9D8B030D-6E8A-4147-A177-3AD203B41FA5}">
                      <a16:colId xmlns:a16="http://schemas.microsoft.com/office/drawing/2014/main" val="1299452888"/>
                    </a:ext>
                  </a:extLst>
                </a:gridCol>
              </a:tblGrid>
              <a:tr h="731520">
                <a:tc>
                  <a:txBody>
                    <a:bodyPr/>
                    <a:lstStyle/>
                    <a:p>
                      <a:pPr algn="ctr">
                        <a:buNone/>
                      </a:pPr>
                      <a:r>
                        <a:rPr lang="en-AU" sz="2400" b="1" dirty="0">
                          <a:solidFill>
                            <a:srgbClr val="0070C0"/>
                          </a:solidFill>
                          <a:effectLst/>
                          <a:latin typeface="+mj-lt"/>
                          <a:ea typeface="Times New Roman" panose="02020603050405020304" pitchFamily="18" charset="0"/>
                          <a:cs typeface="Times New Roman" panose="02020603050405020304" pitchFamily="18" charset="0"/>
                        </a:rPr>
                        <a:t>Global Plan</a:t>
                      </a:r>
                    </a:p>
                  </a:txBody>
                  <a:tcPr marL="68580" marR="68580" marT="0" marB="0"/>
                </a:tc>
                <a:tc>
                  <a:txBody>
                    <a:bodyPr/>
                    <a:lstStyle/>
                    <a:p>
                      <a:pPr algn="ctr">
                        <a:buNone/>
                      </a:pPr>
                      <a:r>
                        <a:rPr lang="en-AU" sz="2400" b="1" dirty="0">
                          <a:solidFill>
                            <a:srgbClr val="0070C0"/>
                          </a:solidFill>
                          <a:effectLst/>
                          <a:latin typeface="+mj-lt"/>
                          <a:ea typeface="Times New Roman" panose="02020603050405020304" pitchFamily="18" charset="0"/>
                          <a:cs typeface="Times New Roman" panose="02020603050405020304" pitchFamily="18" charset="0"/>
                        </a:rPr>
                        <a:t>Regional Plan</a:t>
                      </a:r>
                    </a:p>
                  </a:txBody>
                  <a:tcPr marL="68580" marR="68580" marT="0" marB="0"/>
                </a:tc>
                <a:tc>
                  <a:txBody>
                    <a:bodyPr/>
                    <a:lstStyle/>
                    <a:p>
                      <a:pPr algn="ctr">
                        <a:buNone/>
                      </a:pPr>
                      <a:r>
                        <a:rPr lang="en-AU" sz="2400" b="1" dirty="0">
                          <a:solidFill>
                            <a:srgbClr val="0070C0"/>
                          </a:solidFill>
                          <a:effectLst/>
                          <a:latin typeface="+mj-lt"/>
                        </a:rPr>
                        <a:t>Technology Plan</a:t>
                      </a:r>
                      <a:endParaRPr lang="en-AU" sz="2400" b="1" dirty="0">
                        <a:solidFill>
                          <a:srgbClr val="0070C0"/>
                        </a:solidFill>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AU" sz="2400" b="1">
                          <a:solidFill>
                            <a:srgbClr val="0070C0"/>
                          </a:solidFill>
                          <a:effectLst/>
                          <a:latin typeface="+mj-lt"/>
                        </a:rPr>
                        <a:t>Benefit for the planet</a:t>
                      </a:r>
                      <a:endParaRPr lang="en-AU" sz="2400" b="1" dirty="0">
                        <a:solidFill>
                          <a:srgbClr val="0070C0"/>
                        </a:solidFill>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28043129"/>
                  </a:ext>
                </a:extLst>
              </a:tr>
              <a:tr h="789402">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72883329"/>
                  </a:ext>
                </a:extLst>
              </a:tr>
              <a:tr h="789402">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7538294"/>
                  </a:ext>
                </a:extLst>
              </a:tr>
              <a:tr h="789402">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07766622"/>
                  </a:ext>
                </a:extLst>
              </a:tr>
            </a:tbl>
          </a:graphicData>
        </a:graphic>
      </p:graphicFrame>
    </p:spTree>
    <p:extLst>
      <p:ext uri="{BB962C8B-B14F-4D97-AF65-F5344CB8AC3E}">
        <p14:creationId xmlns:p14="http://schemas.microsoft.com/office/powerpoint/2010/main" val="27927371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EBAF-C56E-33B2-ADB0-D05770A58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6240C5-E24E-42AC-AE31-C268994C77B5}"/>
              </a:ext>
            </a:extLst>
          </p:cNvPr>
          <p:cNvSpPr>
            <a:spLocks noGrp="1"/>
          </p:cNvSpPr>
          <p:nvPr>
            <p:ph type="title"/>
          </p:nvPr>
        </p:nvSpPr>
        <p:spPr>
          <a:xfrm>
            <a:off x="838200" y="365126"/>
            <a:ext cx="10515600" cy="979582"/>
          </a:xfrm>
        </p:spPr>
        <p:txBody>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BD5D3699-00D8-C87B-70A4-9A5C23CAA623}"/>
              </a:ext>
            </a:extLst>
          </p:cNvPr>
          <p:cNvSpPr>
            <a:spLocks noGrp="1"/>
          </p:cNvSpPr>
          <p:nvPr>
            <p:ph idx="1"/>
          </p:nvPr>
        </p:nvSpPr>
        <p:spPr>
          <a:xfrm>
            <a:off x="838200" y="1344707"/>
            <a:ext cx="10515600" cy="4482888"/>
          </a:xfrm>
        </p:spPr>
        <p:txBody>
          <a:bodyPr>
            <a:normAutofit lnSpcReduction="10000"/>
          </a:bodyPr>
          <a:lstStyle/>
          <a:p>
            <a:pPr marL="536575" indent="-536575"/>
            <a:r>
              <a:rPr lang="en-AU" dirty="0">
                <a:latin typeface="+mj-lt"/>
              </a:rPr>
              <a:t>Climate science provides an excellent example of how scientists have improved their understanding and explanations of the natural world based on evidence and that science knowledge can be changed as new insights and evidence becomes available.</a:t>
            </a:r>
          </a:p>
          <a:p>
            <a:pPr marL="536575" indent="-536575"/>
            <a:r>
              <a:rPr lang="en-AU" dirty="0">
                <a:latin typeface="+mj-lt"/>
              </a:rPr>
              <a:t>We can use information from a range of sources to develop arguments about how the values and needs of society influence the focus of scientific research, and how science knowledge is used to analyse the key factors that contribute to science knowledge and practices being adopted more broadly by society.</a:t>
            </a:r>
          </a:p>
          <a:p>
            <a:pPr marL="536575" lvl="0" indent="-536575"/>
            <a:r>
              <a:rPr lang="en-AU" dirty="0">
                <a:latin typeface="+mj-lt"/>
              </a:rPr>
              <a:t>We can establish the causal relationship between increase in atmospheric CO</a:t>
            </a:r>
            <a:r>
              <a:rPr lang="en-AU" baseline="-25000" dirty="0">
                <a:latin typeface="+mj-lt"/>
              </a:rPr>
              <a:t>2</a:t>
            </a:r>
            <a:r>
              <a:rPr lang="en-AU" dirty="0">
                <a:latin typeface="+mj-lt"/>
              </a:rPr>
              <a:t> concentrations and global warming.</a:t>
            </a:r>
          </a:p>
        </p:txBody>
      </p:sp>
      <p:pic>
        <p:nvPicPr>
          <p:cNvPr id="4" name="Picture 3">
            <a:extLst>
              <a:ext uri="{FF2B5EF4-FFF2-40B4-BE49-F238E27FC236}">
                <a16:creationId xmlns:a16="http://schemas.microsoft.com/office/drawing/2014/main" id="{384B859F-E9E2-5DBE-FF85-52A0C6F6EF44}"/>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026949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0EA4A-2031-9B88-ED09-194B62B6A3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793A3B-59FA-17AA-1B8A-74CFA44F8723}"/>
              </a:ext>
            </a:extLst>
          </p:cNvPr>
          <p:cNvSpPr>
            <a:spLocks noGrp="1"/>
          </p:cNvSpPr>
          <p:nvPr>
            <p:ph type="ctrTitle"/>
          </p:nvPr>
        </p:nvSpPr>
        <p:spPr>
          <a:xfrm>
            <a:off x="717936" y="532395"/>
            <a:ext cx="10849180" cy="1078669"/>
          </a:xfrm>
        </p:spPr>
        <p:txBody>
          <a:bodyPr>
            <a:noAutofit/>
          </a:bodyPr>
          <a:lstStyle/>
          <a:p>
            <a:pPr algn="l"/>
            <a:r>
              <a:rPr lang="en-US" sz="4000" b="1" dirty="0">
                <a:solidFill>
                  <a:srgbClr val="0070C0"/>
                </a:solidFill>
              </a:rPr>
              <a:t>Lesson 14: People for a Perfect Planet</a:t>
            </a:r>
          </a:p>
        </p:txBody>
      </p:sp>
      <p:sp>
        <p:nvSpPr>
          <p:cNvPr id="3" name="Subtitle 2">
            <a:extLst>
              <a:ext uri="{FF2B5EF4-FFF2-40B4-BE49-F238E27FC236}">
                <a16:creationId xmlns:a16="http://schemas.microsoft.com/office/drawing/2014/main" id="{BAEBB8C0-7C02-C31C-21FC-1270217AA4E3}"/>
              </a:ext>
            </a:extLst>
          </p:cNvPr>
          <p:cNvSpPr>
            <a:spLocks noGrp="1"/>
          </p:cNvSpPr>
          <p:nvPr>
            <p:ph type="subTitle" idx="1"/>
          </p:nvPr>
        </p:nvSpPr>
        <p:spPr>
          <a:xfrm>
            <a:off x="785874" y="2042160"/>
            <a:ext cx="4703911" cy="3467243"/>
          </a:xfrm>
        </p:spPr>
        <p:txBody>
          <a:bodyPr>
            <a:noAutofit/>
          </a:bodyPr>
          <a:lstStyle/>
          <a:p>
            <a:pPr algn="l"/>
            <a:r>
              <a:rPr lang="en-AU" sz="3600" dirty="0">
                <a:latin typeface="+mj-lt"/>
              </a:rPr>
              <a:t>What do we all need to do to create a ‘perfect plant’ where we can all live in harmony with nature and navigate the changing climate until it is stable?</a:t>
            </a:r>
          </a:p>
        </p:txBody>
      </p:sp>
      <p:pic>
        <p:nvPicPr>
          <p:cNvPr id="1026" name="Picture 2" descr="Einstein-First Project">
            <a:extLst>
              <a:ext uri="{FF2B5EF4-FFF2-40B4-BE49-F238E27FC236}">
                <a16:creationId xmlns:a16="http://schemas.microsoft.com/office/drawing/2014/main" id="{B3258B06-78E4-40FE-D04F-4648943F70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roup of young people holding a globe earth. ">
            <a:extLst>
              <a:ext uri="{FF2B5EF4-FFF2-40B4-BE49-F238E27FC236}">
                <a16:creationId xmlns:a16="http://schemas.microsoft.com/office/drawing/2014/main" id="{2706DB08-F226-7CD2-4184-6C537188053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479" r="7241"/>
          <a:stretch>
            <a:fillRect/>
          </a:stretch>
        </p:blipFill>
        <p:spPr bwMode="auto">
          <a:xfrm>
            <a:off x="6076780" y="2042160"/>
            <a:ext cx="5152053" cy="341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4523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E0AF5-2DDD-4DA7-06F1-0893A64D8B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8BBE53-C58D-2C1F-9EF9-1F888B302793}"/>
              </a:ext>
            </a:extLst>
          </p:cNvPr>
          <p:cNvSpPr>
            <a:spLocks noGrp="1"/>
          </p:cNvSpPr>
          <p:nvPr>
            <p:ph type="title"/>
          </p:nvPr>
        </p:nvSpPr>
        <p:spPr>
          <a:xfrm>
            <a:off x="838200" y="365126"/>
            <a:ext cx="10515600" cy="979582"/>
          </a:xfrm>
        </p:spPr>
        <p:txBody>
          <a:bodyPr>
            <a:normAutofit/>
          </a:bodyPr>
          <a:lstStyle/>
          <a:p>
            <a:r>
              <a:rPr lang="en-US" b="1" dirty="0">
                <a:solidFill>
                  <a:srgbClr val="0070C0"/>
                </a:solidFill>
              </a:rPr>
              <a:t>Lesson 14: </a:t>
            </a:r>
            <a:r>
              <a:rPr lang="en-AU" b="1" dirty="0">
                <a:solidFill>
                  <a:srgbClr val="0070C0"/>
                </a:solidFill>
              </a:rPr>
              <a:t>People for a Perfect Planet</a:t>
            </a:r>
            <a:endParaRPr lang="en-US" b="1" dirty="0">
              <a:solidFill>
                <a:srgbClr val="0070C0"/>
              </a:solidFill>
            </a:endParaRPr>
          </a:p>
        </p:txBody>
      </p:sp>
      <p:sp>
        <p:nvSpPr>
          <p:cNvPr id="3" name="Content Placeholder 2">
            <a:extLst>
              <a:ext uri="{FF2B5EF4-FFF2-40B4-BE49-F238E27FC236}">
                <a16:creationId xmlns:a16="http://schemas.microsoft.com/office/drawing/2014/main" id="{67718ECC-DD19-50B4-BDFD-6B8CBE8EC271}"/>
              </a:ext>
            </a:extLst>
          </p:cNvPr>
          <p:cNvSpPr>
            <a:spLocks noGrp="1"/>
          </p:cNvSpPr>
          <p:nvPr>
            <p:ph idx="1"/>
          </p:nvPr>
        </p:nvSpPr>
        <p:spPr>
          <a:xfrm>
            <a:off x="1002024" y="1187556"/>
            <a:ext cx="9812280" cy="4482888"/>
          </a:xfrm>
        </p:spPr>
        <p:txBody>
          <a:bodyPr>
            <a:normAutofit/>
          </a:bodyPr>
          <a:lstStyle/>
          <a:p>
            <a:pPr marL="536575" indent="-536575"/>
            <a:r>
              <a:rPr lang="en-AU" dirty="0">
                <a:latin typeface="+mj-lt"/>
              </a:rPr>
              <a:t>This final lesson is about our role in creating a perfect planet. The lesson begins with a presentation of the plan for a perfect planet created in the previous lesson. </a:t>
            </a:r>
          </a:p>
          <a:p>
            <a:pPr marL="536575" indent="-536575"/>
            <a:r>
              <a:rPr lang="en-AU" dirty="0">
                <a:latin typeface="+mj-lt"/>
              </a:rPr>
              <a:t>We will then brainstorm careers and career paths needed for each of the technologies that ultimately underpin our creation of a perfect planet. </a:t>
            </a:r>
          </a:p>
          <a:p>
            <a:pPr marL="536575" indent="-536575"/>
            <a:r>
              <a:rPr lang="en-AU" dirty="0">
                <a:latin typeface="+mj-lt"/>
              </a:rPr>
              <a:t>Finally, we drill downwards from the technologies to uncover the skill sets and the career paths available, and  explore the diversity of skills needed for every exciting technology, as well as the skills needed to navigate the climate cruise adventure. </a:t>
            </a:r>
            <a:endParaRPr lang="en-US" dirty="0">
              <a:latin typeface="+mj-lt"/>
            </a:endParaRPr>
          </a:p>
        </p:txBody>
      </p:sp>
      <p:pic>
        <p:nvPicPr>
          <p:cNvPr id="4" name="Picture 3">
            <a:extLst>
              <a:ext uri="{FF2B5EF4-FFF2-40B4-BE49-F238E27FC236}">
                <a16:creationId xmlns:a16="http://schemas.microsoft.com/office/drawing/2014/main" id="{0EABCB79-82AF-B7AE-CBAD-F4D31C71D271}"/>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1272772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25C6D-9F79-BE46-FD4A-738744625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41EA99-C2D5-9683-E12A-4566E76FCA5A}"/>
              </a:ext>
            </a:extLst>
          </p:cNvPr>
          <p:cNvSpPr>
            <a:spLocks noGrp="1"/>
          </p:cNvSpPr>
          <p:nvPr>
            <p:ph type="ctrTitle"/>
          </p:nvPr>
        </p:nvSpPr>
        <p:spPr>
          <a:xfrm>
            <a:off x="717936" y="532396"/>
            <a:ext cx="10849180" cy="736600"/>
          </a:xfrm>
        </p:spPr>
        <p:txBody>
          <a:bodyPr>
            <a:noAutofit/>
          </a:bodyPr>
          <a:lstStyle/>
          <a:p>
            <a:pPr algn="l"/>
            <a:r>
              <a:rPr lang="en-US" sz="4800" b="1" dirty="0">
                <a:solidFill>
                  <a:srgbClr val="0070C0"/>
                </a:solidFill>
              </a:rPr>
              <a:t>Lesson 14: Learning intentions:</a:t>
            </a:r>
          </a:p>
        </p:txBody>
      </p:sp>
      <p:sp>
        <p:nvSpPr>
          <p:cNvPr id="3" name="Subtitle 2">
            <a:extLst>
              <a:ext uri="{FF2B5EF4-FFF2-40B4-BE49-F238E27FC236}">
                <a16:creationId xmlns:a16="http://schemas.microsoft.com/office/drawing/2014/main" id="{685BF9F2-9EB5-4182-3B7B-998F51BC31E9}"/>
              </a:ext>
            </a:extLst>
          </p:cNvPr>
          <p:cNvSpPr>
            <a:spLocks noGrp="1"/>
          </p:cNvSpPr>
          <p:nvPr>
            <p:ph type="subTitle" idx="1"/>
          </p:nvPr>
        </p:nvSpPr>
        <p:spPr>
          <a:xfrm>
            <a:off x="785874" y="1450848"/>
            <a:ext cx="10065006" cy="4059936"/>
          </a:xfrm>
        </p:spPr>
        <p:txBody>
          <a:bodyPr>
            <a:normAutofit fontScale="92500" lnSpcReduction="20000"/>
          </a:bodyPr>
          <a:lstStyle/>
          <a:p>
            <a:pPr algn="l">
              <a:lnSpc>
                <a:spcPct val="120000"/>
              </a:lnSpc>
            </a:pPr>
            <a:r>
              <a:rPr lang="en-AU" sz="4600" dirty="0">
                <a:latin typeface="+mj-lt"/>
              </a:rPr>
              <a:t>At the conclusion of the lesson, students will:</a:t>
            </a:r>
          </a:p>
          <a:p>
            <a:pPr marL="622300" lvl="0" indent="-622300" algn="l">
              <a:lnSpc>
                <a:spcPct val="120000"/>
              </a:lnSpc>
              <a:buFont typeface="Arial" panose="020B0604020202020204" pitchFamily="34" charset="0"/>
              <a:buChar char="•"/>
            </a:pPr>
            <a:r>
              <a:rPr lang="en-AU" sz="3500" dirty="0">
                <a:latin typeface="+mj-lt"/>
              </a:rPr>
              <a:t>understand the connection between school learning and jobs in a warming world.</a:t>
            </a:r>
          </a:p>
          <a:p>
            <a:pPr marL="622300" lvl="0" indent="-622300" algn="l">
              <a:lnSpc>
                <a:spcPct val="120000"/>
              </a:lnSpc>
              <a:buFont typeface="Arial" panose="020B0604020202020204" pitchFamily="34" charset="0"/>
              <a:buChar char="•"/>
            </a:pPr>
            <a:r>
              <a:rPr lang="en-AU" sz="3500" dirty="0">
                <a:latin typeface="+mj-lt"/>
              </a:rPr>
              <a:t>have a vision of how they can contribute to a better world.</a:t>
            </a:r>
          </a:p>
          <a:p>
            <a:pPr marL="622300" lvl="0" indent="-622300" algn="l">
              <a:lnSpc>
                <a:spcPct val="120000"/>
              </a:lnSpc>
              <a:buFont typeface="Arial" panose="020B0604020202020204" pitchFamily="34" charset="0"/>
              <a:buChar char="•"/>
            </a:pPr>
            <a:r>
              <a:rPr lang="en-AU" sz="3500" dirty="0">
                <a:latin typeface="+mj-lt"/>
              </a:rPr>
              <a:t>recognise a diversity of career opportunities associated with reducing global warming.</a:t>
            </a:r>
          </a:p>
          <a:p>
            <a:pPr algn="l"/>
            <a:endParaRPr lang="en-AU" sz="2800" b="1" dirty="0">
              <a:solidFill>
                <a:srgbClr val="0070C0"/>
              </a:solidFill>
              <a:latin typeface="+mj-lt"/>
            </a:endParaRPr>
          </a:p>
        </p:txBody>
      </p:sp>
      <p:pic>
        <p:nvPicPr>
          <p:cNvPr id="1026" name="Picture 2" descr="Einstein-First Project">
            <a:extLst>
              <a:ext uri="{FF2B5EF4-FFF2-40B4-BE49-F238E27FC236}">
                <a16:creationId xmlns:a16="http://schemas.microsoft.com/office/drawing/2014/main" id="{37E90087-499E-4604-975F-B8B2EE49ED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2332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9CDC3-711B-FFC4-A508-EA2FFF5462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B8A823D-113D-AA88-CA4E-21BD756FA053}"/>
              </a:ext>
            </a:extLst>
          </p:cNvPr>
          <p:cNvSpPr>
            <a:spLocks noGrp="1"/>
          </p:cNvSpPr>
          <p:nvPr>
            <p:ph type="title"/>
          </p:nvPr>
        </p:nvSpPr>
        <p:spPr>
          <a:xfrm>
            <a:off x="838200" y="365126"/>
            <a:ext cx="10515600" cy="1046010"/>
          </a:xfrm>
        </p:spPr>
        <p:txBody>
          <a:bodyPr>
            <a:normAutofit/>
          </a:bodyPr>
          <a:lstStyle/>
          <a:p>
            <a:r>
              <a:rPr lang="en-AU" b="1" dirty="0">
                <a:solidFill>
                  <a:srgbClr val="0070C0"/>
                </a:solidFill>
              </a:rPr>
              <a:t>Lesson 14: People for a Perfect Planet</a:t>
            </a:r>
          </a:p>
        </p:txBody>
      </p:sp>
      <p:sp>
        <p:nvSpPr>
          <p:cNvPr id="3" name="Rectangle 2">
            <a:extLst>
              <a:ext uri="{FF2B5EF4-FFF2-40B4-BE49-F238E27FC236}">
                <a16:creationId xmlns:a16="http://schemas.microsoft.com/office/drawing/2014/main" id="{14F24F01-FB4E-CD19-C69C-EDB344DC95EC}"/>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Review the technologies needed for a ‘perfect planet’.</a:t>
            </a:r>
          </a:p>
        </p:txBody>
      </p:sp>
      <p:sp>
        <p:nvSpPr>
          <p:cNvPr id="6" name="Rectangle 5">
            <a:extLst>
              <a:ext uri="{FF2B5EF4-FFF2-40B4-BE49-F238E27FC236}">
                <a16:creationId xmlns:a16="http://schemas.microsoft.com/office/drawing/2014/main" id="{9485695F-DE42-1BA5-1BE6-2259769799E4}"/>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Discuss associated career paths.  </a:t>
            </a:r>
          </a:p>
        </p:txBody>
      </p:sp>
      <p:sp>
        <p:nvSpPr>
          <p:cNvPr id="7" name="Rectangle 6">
            <a:extLst>
              <a:ext uri="{FF2B5EF4-FFF2-40B4-BE49-F238E27FC236}">
                <a16:creationId xmlns:a16="http://schemas.microsoft.com/office/drawing/2014/main" id="{479C56C1-B0B3-75A1-C719-6D7576D663D3}"/>
              </a:ext>
            </a:extLst>
          </p:cNvPr>
          <p:cNvSpPr/>
          <p:nvPr/>
        </p:nvSpPr>
        <p:spPr>
          <a:xfrm>
            <a:off x="3117082" y="3423881"/>
            <a:ext cx="8069386" cy="105426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Consider what is needed to navigate the climate cruise adventure.</a:t>
            </a:r>
          </a:p>
        </p:txBody>
      </p:sp>
      <p:sp>
        <p:nvSpPr>
          <p:cNvPr id="8" name="Rectangle 7">
            <a:extLst>
              <a:ext uri="{FF2B5EF4-FFF2-40B4-BE49-F238E27FC236}">
                <a16:creationId xmlns:a16="http://schemas.microsoft.com/office/drawing/2014/main" id="{B1BF4EF4-92AB-F659-FD48-D1E7DBD71C23}"/>
              </a:ext>
            </a:extLst>
          </p:cNvPr>
          <p:cNvSpPr/>
          <p:nvPr/>
        </p:nvSpPr>
        <p:spPr>
          <a:xfrm>
            <a:off x="4057397" y="4912022"/>
            <a:ext cx="7131303" cy="954107"/>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You imagine your own future career plan taking account of climate change and AI.  </a:t>
            </a:r>
            <a:r>
              <a:rPr lang="en-AU" sz="2800" b="1" dirty="0">
                <a:latin typeface="+mj-lt"/>
                <a:ea typeface="Calibri" panose="020F0502020204030204" pitchFamily="34" charset="0"/>
              </a:rPr>
              <a:t> </a:t>
            </a:r>
            <a:endParaRPr lang="en-AU" sz="2800" dirty="0">
              <a:latin typeface="+mj-lt"/>
            </a:endParaRPr>
          </a:p>
        </p:txBody>
      </p:sp>
      <p:sp>
        <p:nvSpPr>
          <p:cNvPr id="10" name="Bent-Up Arrow 9">
            <a:extLst>
              <a:ext uri="{FF2B5EF4-FFF2-40B4-BE49-F238E27FC236}">
                <a16:creationId xmlns:a16="http://schemas.microsoft.com/office/drawing/2014/main" id="{69DCF849-A7F3-A22F-2275-24211A8F1E1B}"/>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443AE677-5D04-EE57-93E5-AC9417D8C888}"/>
              </a:ext>
            </a:extLst>
          </p:cNvPr>
          <p:cNvSpPr/>
          <p:nvPr/>
        </p:nvSpPr>
        <p:spPr>
          <a:xfrm rot="5400000">
            <a:off x="2005882" y="3136867"/>
            <a:ext cx="1187503"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B90E5234-DA72-1C4F-D984-414058FBDE14}"/>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BD5AFE1C-16EB-CDCF-DF8F-8F1ACEA3283A}"/>
              </a:ext>
            </a:extLst>
          </p:cNvPr>
          <p:cNvSpPr/>
          <p:nvPr/>
        </p:nvSpPr>
        <p:spPr>
          <a:xfrm rot="5400000">
            <a:off x="2961812" y="4645220"/>
            <a:ext cx="1214618"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342535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DC87E-75C2-E77E-E92D-17FB34972C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BBD360-8F79-7338-8C8F-41F6E97C83BD}"/>
              </a:ext>
            </a:extLst>
          </p:cNvPr>
          <p:cNvSpPr>
            <a:spLocks noGrp="1"/>
          </p:cNvSpPr>
          <p:nvPr>
            <p:ph type="title"/>
          </p:nvPr>
        </p:nvSpPr>
        <p:spPr>
          <a:xfrm>
            <a:off x="838200" y="365126"/>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5BA078F8-736D-86BF-B4CD-D30E87459552}"/>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A9399C6C-E5C7-EEF2-D886-D6E45035F566}"/>
              </a:ext>
            </a:extLst>
          </p:cNvPr>
          <p:cNvSpPr txBox="1"/>
          <p:nvPr/>
        </p:nvSpPr>
        <p:spPr>
          <a:xfrm>
            <a:off x="641015" y="1354808"/>
            <a:ext cx="10712785" cy="1318181"/>
          </a:xfrm>
          <a:prstGeom prst="rect">
            <a:avLst/>
          </a:prstGeom>
          <a:noFill/>
        </p:spPr>
        <p:txBody>
          <a:bodyPr wrap="square" rtlCol="0">
            <a:spAutoFit/>
          </a:bodyPr>
          <a:lstStyle/>
          <a:p>
            <a:pPr>
              <a:lnSpc>
                <a:spcPct val="150000"/>
              </a:lnSpc>
            </a:pPr>
            <a:r>
              <a:rPr lang="en-AU" sz="2800" dirty="0">
                <a:latin typeface="+mj-lt"/>
              </a:rPr>
              <a:t>Use the following or similar table to record discussions and thoughts.</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6D3FD961-09B7-483F-BA32-11D5F2D34824}"/>
              </a:ext>
            </a:extLst>
          </p:cNvPr>
          <p:cNvPicPr/>
          <p:nvPr/>
        </p:nvPicPr>
        <p:blipFill>
          <a:blip r:embed="rId3"/>
          <a:stretch>
            <a:fillRect/>
          </a:stretch>
        </p:blipFill>
        <p:spPr>
          <a:xfrm>
            <a:off x="592106" y="6000114"/>
            <a:ext cx="2171700" cy="492760"/>
          </a:xfrm>
          <a:prstGeom prst="rect">
            <a:avLst/>
          </a:prstGeom>
        </p:spPr>
      </p:pic>
      <p:graphicFrame>
        <p:nvGraphicFramePr>
          <p:cNvPr id="5" name="Table 4">
            <a:extLst>
              <a:ext uri="{FF2B5EF4-FFF2-40B4-BE49-F238E27FC236}">
                <a16:creationId xmlns:a16="http://schemas.microsoft.com/office/drawing/2014/main" id="{2E70E6CA-7D66-AAA9-06AD-569497EE3962}"/>
              </a:ext>
            </a:extLst>
          </p:cNvPr>
          <p:cNvGraphicFramePr>
            <a:graphicFrameLocks noGrp="1"/>
          </p:cNvGraphicFramePr>
          <p:nvPr/>
        </p:nvGraphicFramePr>
        <p:xfrm>
          <a:off x="838201" y="2194560"/>
          <a:ext cx="10712784" cy="3191166"/>
        </p:xfrm>
        <a:graphic>
          <a:graphicData uri="http://schemas.openxmlformats.org/drawingml/2006/table">
            <a:tbl>
              <a:tblPr>
                <a:tableStyleId>{5C22544A-7EE6-4342-B048-85BDC9FD1C3A}</a:tableStyleId>
              </a:tblPr>
              <a:tblGrid>
                <a:gridCol w="1057101">
                  <a:extLst>
                    <a:ext uri="{9D8B030D-6E8A-4147-A177-3AD203B41FA5}">
                      <a16:colId xmlns:a16="http://schemas.microsoft.com/office/drawing/2014/main" val="2463846337"/>
                    </a:ext>
                  </a:extLst>
                </a:gridCol>
                <a:gridCol w="1470474">
                  <a:extLst>
                    <a:ext uri="{9D8B030D-6E8A-4147-A177-3AD203B41FA5}">
                      <a16:colId xmlns:a16="http://schemas.microsoft.com/office/drawing/2014/main" val="2199632751"/>
                    </a:ext>
                  </a:extLst>
                </a:gridCol>
                <a:gridCol w="3827504">
                  <a:extLst>
                    <a:ext uri="{9D8B030D-6E8A-4147-A177-3AD203B41FA5}">
                      <a16:colId xmlns:a16="http://schemas.microsoft.com/office/drawing/2014/main" val="1102579409"/>
                    </a:ext>
                  </a:extLst>
                </a:gridCol>
                <a:gridCol w="2396963">
                  <a:extLst>
                    <a:ext uri="{9D8B030D-6E8A-4147-A177-3AD203B41FA5}">
                      <a16:colId xmlns:a16="http://schemas.microsoft.com/office/drawing/2014/main" val="2001846696"/>
                    </a:ext>
                  </a:extLst>
                </a:gridCol>
                <a:gridCol w="1960742">
                  <a:extLst>
                    <a:ext uri="{9D8B030D-6E8A-4147-A177-3AD203B41FA5}">
                      <a16:colId xmlns:a16="http://schemas.microsoft.com/office/drawing/2014/main" val="1299452888"/>
                    </a:ext>
                  </a:extLst>
                </a:gridCol>
              </a:tblGrid>
              <a:tr h="731520">
                <a:tc>
                  <a:txBody>
                    <a:bodyPr/>
                    <a:lstStyle/>
                    <a:p>
                      <a:pPr algn="ctr">
                        <a:buNone/>
                      </a:pPr>
                      <a:r>
                        <a:rPr lang="en-AU" sz="1800" b="1" dirty="0">
                          <a:effectLst/>
                          <a:latin typeface="+mj-lt"/>
                        </a:rPr>
                        <a:t>Broad area 1-10</a:t>
                      </a:r>
                      <a:br>
                        <a:rPr lang="en-AU" sz="1800" b="1" dirty="0">
                          <a:effectLst/>
                          <a:latin typeface="+mj-lt"/>
                        </a:rPr>
                      </a:br>
                      <a:endParaRPr lang="en-AU" sz="1800" b="1"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AU" sz="1800" b="1" dirty="0">
                          <a:effectLst/>
                          <a:latin typeface="+mj-lt"/>
                        </a:rPr>
                        <a:t>Specific technology</a:t>
                      </a:r>
                      <a:endParaRPr lang="en-AU" sz="1800" b="1"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AU" sz="1800" b="1" dirty="0">
                          <a:effectLst/>
                          <a:latin typeface="+mj-lt"/>
                        </a:rPr>
                        <a:t>Job description</a:t>
                      </a:r>
                      <a:endParaRPr lang="en-AU" sz="1800" b="1"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AU" sz="1800" b="1" dirty="0">
                          <a:effectLst/>
                          <a:latin typeface="+mj-lt"/>
                        </a:rPr>
                        <a:t>Skills and knowledge you might need</a:t>
                      </a:r>
                      <a:endParaRPr lang="en-AU" sz="1800" b="1"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AU" sz="1800" b="1" dirty="0">
                          <a:effectLst/>
                          <a:latin typeface="+mj-lt"/>
                        </a:rPr>
                        <a:t>School subjects likely to be useful</a:t>
                      </a:r>
                      <a:endParaRPr lang="en-AU" sz="1800" b="1" dirty="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28043129"/>
                  </a:ext>
                </a:extLst>
              </a:tr>
              <a:tr h="789402">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72883329"/>
                  </a:ext>
                </a:extLst>
              </a:tr>
              <a:tr h="789402">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7538294"/>
                  </a:ext>
                </a:extLst>
              </a:tr>
              <a:tr h="789402">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a:effectLst/>
                        </a:rPr>
                        <a:t> </a:t>
                      </a:r>
                      <a:endParaRPr lang="en-A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AU" sz="1200" dirty="0">
                          <a:effectLst/>
                        </a:rPr>
                        <a:t> </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07766622"/>
                  </a:ext>
                </a:extLst>
              </a:tr>
            </a:tbl>
          </a:graphicData>
        </a:graphic>
      </p:graphicFrame>
    </p:spTree>
    <p:extLst>
      <p:ext uri="{BB962C8B-B14F-4D97-AF65-F5344CB8AC3E}">
        <p14:creationId xmlns:p14="http://schemas.microsoft.com/office/powerpoint/2010/main" val="3842738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796410"/>
          </a:xfrm>
        </p:spPr>
        <p:txBody>
          <a:bodyPr>
            <a:normAutofit/>
          </a:bodyPr>
          <a:lstStyle/>
          <a:p>
            <a:r>
              <a:rPr lang="en-AU" sz="4800" b="1" dirty="0">
                <a:solidFill>
                  <a:srgbClr val="0070C0"/>
                </a:solidFill>
              </a:rPr>
              <a:t>Lesson 11 learning intentions</a:t>
            </a:r>
          </a:p>
        </p:txBody>
      </p:sp>
      <p:sp>
        <p:nvSpPr>
          <p:cNvPr id="5" name="Content Placeholder 4"/>
          <p:cNvSpPr>
            <a:spLocks noGrp="1"/>
          </p:cNvSpPr>
          <p:nvPr>
            <p:ph idx="1"/>
          </p:nvPr>
        </p:nvSpPr>
        <p:spPr>
          <a:xfrm>
            <a:off x="838199" y="1161537"/>
            <a:ext cx="10210801" cy="4522984"/>
          </a:xfrm>
        </p:spPr>
        <p:txBody>
          <a:bodyPr>
            <a:normAutofit/>
          </a:bodyPr>
          <a:lstStyle/>
          <a:p>
            <a:pPr marL="0" lvl="0" indent="0">
              <a:buNone/>
            </a:pPr>
            <a:r>
              <a:rPr lang="en-AU" sz="3200" dirty="0">
                <a:latin typeface="+mj-lt"/>
              </a:rPr>
              <a:t>At the conclusion of the lesson we will:</a:t>
            </a:r>
          </a:p>
          <a:p>
            <a:pPr marL="533400" lvl="0" indent="-533400"/>
            <a:r>
              <a:rPr lang="en-AU" dirty="0">
                <a:latin typeface="+mj-lt"/>
              </a:rPr>
              <a:t>Harnessing of hydrogen oxidising bacteria (HOBs) is an example of how we might transform food production, bypassing photosynthesis to make protein directly from CO</a:t>
            </a:r>
            <a:r>
              <a:rPr lang="en-AU" baseline="-25000" dirty="0">
                <a:latin typeface="+mj-lt"/>
              </a:rPr>
              <a:t>2</a:t>
            </a:r>
            <a:r>
              <a:rPr lang="en-AU" dirty="0">
                <a:latin typeface="+mj-lt"/>
              </a:rPr>
              <a:t> and sunlight. </a:t>
            </a:r>
          </a:p>
          <a:p>
            <a:pPr marL="533400" lvl="0" indent="-533400"/>
            <a:r>
              <a:rPr lang="en-AU" dirty="0">
                <a:latin typeface="+mj-lt"/>
              </a:rPr>
              <a:t>Enzymes are molecular machines that can assemble CO</a:t>
            </a:r>
            <a:r>
              <a:rPr lang="en-AU" baseline="-25000" dirty="0">
                <a:latin typeface="+mj-lt"/>
              </a:rPr>
              <a:t>2</a:t>
            </a:r>
            <a:r>
              <a:rPr lang="en-AU" dirty="0">
                <a:latin typeface="+mj-lt"/>
              </a:rPr>
              <a:t> into carbon-oxygen chains such as cellulose, bypassing photosynthesis and animals in the making of textiles for clothing.</a:t>
            </a:r>
          </a:p>
          <a:p>
            <a:pPr marL="533400" lvl="0" indent="-533400"/>
            <a:r>
              <a:rPr lang="en-AU" dirty="0">
                <a:latin typeface="+mj-lt"/>
              </a:rPr>
              <a:t>Solar panels have an efficiency that greatly exceeds that of photosynthesis, providing new opportunities for reducing human impact on the biosphere</a:t>
            </a:r>
            <a:r>
              <a:rPr lang="en-AU" dirty="0">
                <a:latin typeface="+mj-lt"/>
                <a:cs typeface="Times New Roman" panose="02020603050405020304" pitchFamily="18" charset="0"/>
              </a:rPr>
              <a:t>.</a:t>
            </a:r>
          </a:p>
        </p:txBody>
      </p:sp>
      <p:pic>
        <p:nvPicPr>
          <p:cNvPr id="6" name="Picture 5"/>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6439934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8D1D2-5F65-B14D-E579-1B54B038C8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F26FEF-8604-6572-D83A-5AE6FCEF97EF}"/>
              </a:ext>
            </a:extLst>
          </p:cNvPr>
          <p:cNvSpPr>
            <a:spLocks noGrp="1"/>
          </p:cNvSpPr>
          <p:nvPr>
            <p:ph type="title"/>
          </p:nvPr>
        </p:nvSpPr>
        <p:spPr>
          <a:xfrm>
            <a:off x="838200" y="365126"/>
            <a:ext cx="10515600" cy="979582"/>
          </a:xfrm>
        </p:spPr>
        <p:txBody>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3B6E925A-F08A-80B3-E634-02CF2A2F59A2}"/>
              </a:ext>
            </a:extLst>
          </p:cNvPr>
          <p:cNvSpPr>
            <a:spLocks noGrp="1"/>
          </p:cNvSpPr>
          <p:nvPr>
            <p:ph idx="1"/>
          </p:nvPr>
        </p:nvSpPr>
        <p:spPr>
          <a:xfrm>
            <a:off x="838200" y="1344707"/>
            <a:ext cx="10515600" cy="4482888"/>
          </a:xfrm>
        </p:spPr>
        <p:txBody>
          <a:bodyPr>
            <a:normAutofit/>
          </a:bodyPr>
          <a:lstStyle/>
          <a:p>
            <a:pPr marL="0" indent="0">
              <a:buNone/>
            </a:pPr>
            <a:r>
              <a:rPr lang="en-AU" sz="3200" dirty="0">
                <a:latin typeface="+mj-lt"/>
              </a:rPr>
              <a:t>At the conclusion of the lesson, students will:</a:t>
            </a:r>
          </a:p>
          <a:p>
            <a:pPr marL="622300" lvl="0" indent="-622300"/>
            <a:r>
              <a:rPr lang="en-AU" dirty="0">
                <a:latin typeface="+mj-lt"/>
              </a:rPr>
              <a:t>become familiar with the enormous changes required to survive climate change and stabilise global warming.</a:t>
            </a:r>
          </a:p>
          <a:p>
            <a:pPr marL="622300" lvl="0" indent="-622300"/>
            <a:r>
              <a:rPr lang="en-AU" dirty="0">
                <a:latin typeface="+mj-lt"/>
              </a:rPr>
              <a:t>have a vision for the breadth of opportunities provided by climate change.</a:t>
            </a:r>
          </a:p>
        </p:txBody>
      </p:sp>
      <p:pic>
        <p:nvPicPr>
          <p:cNvPr id="4" name="Picture 3">
            <a:extLst>
              <a:ext uri="{FF2B5EF4-FFF2-40B4-BE49-F238E27FC236}">
                <a16:creationId xmlns:a16="http://schemas.microsoft.com/office/drawing/2014/main" id="{1EE041F6-ED04-A9D0-239D-E752BC98EC9C}"/>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4096981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46010"/>
          </a:xfrm>
        </p:spPr>
        <p:txBody>
          <a:bodyPr>
            <a:normAutofit/>
          </a:bodyPr>
          <a:lstStyle/>
          <a:p>
            <a:r>
              <a:rPr lang="en-AU" sz="3200" b="1" dirty="0">
                <a:solidFill>
                  <a:srgbClr val="0070C0"/>
                </a:solidFill>
              </a:rPr>
              <a:t>Lesson 11: Better than trees: solar panels for food and textiles</a:t>
            </a:r>
          </a:p>
        </p:txBody>
      </p:sp>
      <p:sp>
        <p:nvSpPr>
          <p:cNvPr id="3" name="Rectangle 2"/>
          <p:cNvSpPr/>
          <p:nvPr/>
        </p:nvSpPr>
        <p:spPr>
          <a:xfrm>
            <a:off x="1005410" y="1488772"/>
            <a:ext cx="10485550"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Review knowledge of solar panels and discuss their efficiency</a:t>
            </a:r>
          </a:p>
        </p:txBody>
      </p:sp>
      <p:sp>
        <p:nvSpPr>
          <p:cNvPr id="6" name="Rectangle 5"/>
          <p:cNvSpPr/>
          <p:nvPr/>
        </p:nvSpPr>
        <p:spPr>
          <a:xfrm>
            <a:off x="2068554" y="2484380"/>
            <a:ext cx="9422406" cy="105426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Review photosynthesis knowledge and compare its efficiency with that of solar cells. </a:t>
            </a:r>
          </a:p>
        </p:txBody>
      </p:sp>
      <p:sp>
        <p:nvSpPr>
          <p:cNvPr id="7" name="Rectangle 6"/>
          <p:cNvSpPr/>
          <p:nvPr/>
        </p:nvSpPr>
        <p:spPr>
          <a:xfrm>
            <a:off x="3193366" y="3846918"/>
            <a:ext cx="8297594" cy="105426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Undertake two case studies, making synthetic protein and fibres, and compare </a:t>
            </a:r>
            <a:r>
              <a:rPr lang="en-AU" sz="2800" dirty="0" err="1">
                <a:latin typeface="+mj-lt"/>
                <a:ea typeface="Calibri" panose="020F0502020204030204" pitchFamily="34" charset="0"/>
                <a:cs typeface="Times New Roman" panose="02020603050405020304" pitchFamily="18" charset="0"/>
              </a:rPr>
              <a:t>Solein</a:t>
            </a:r>
            <a:r>
              <a:rPr lang="en-AU" sz="2800" dirty="0">
                <a:latin typeface="+mj-lt"/>
                <a:ea typeface="Calibri" panose="020F0502020204030204" pitchFamily="34" charset="0"/>
                <a:cs typeface="Times New Roman" panose="02020603050405020304" pitchFamily="18" charset="0"/>
              </a:rPr>
              <a:t> and synthetic meat.</a:t>
            </a:r>
          </a:p>
        </p:txBody>
      </p:sp>
      <p:sp>
        <p:nvSpPr>
          <p:cNvPr id="8" name="Rectangle 7"/>
          <p:cNvSpPr/>
          <p:nvPr/>
        </p:nvSpPr>
        <p:spPr>
          <a:xfrm>
            <a:off x="4145886" y="5323376"/>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Review key ideas, highlighting opportunities</a:t>
            </a:r>
            <a:endParaRPr lang="en-AU" sz="2800" dirty="0">
              <a:latin typeface="+mj-lt"/>
            </a:endParaRPr>
          </a:p>
        </p:txBody>
      </p:sp>
      <p:sp>
        <p:nvSpPr>
          <p:cNvPr id="10" name="Bent-Up Arrow 9"/>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p:cNvSpPr/>
          <p:nvPr/>
        </p:nvSpPr>
        <p:spPr>
          <a:xfrm rot="5400000">
            <a:off x="2048296" y="3558901"/>
            <a:ext cx="1165326" cy="1124812"/>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p:nvPr/>
        </p:nvPicPr>
        <p:blipFill>
          <a:blip r:embed="rId2"/>
          <a:stretch>
            <a:fillRect/>
          </a:stretch>
        </p:blipFill>
        <p:spPr>
          <a:xfrm>
            <a:off x="982704" y="5709308"/>
            <a:ext cx="2171700" cy="492760"/>
          </a:xfrm>
          <a:prstGeom prst="rect">
            <a:avLst/>
          </a:prstGeom>
        </p:spPr>
      </p:pic>
      <p:sp>
        <p:nvSpPr>
          <p:cNvPr id="13" name="Bent-Up Arrow 12"/>
          <p:cNvSpPr/>
          <p:nvPr/>
        </p:nvSpPr>
        <p:spPr>
          <a:xfrm rot="5400000">
            <a:off x="3186394" y="4926066"/>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70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EEB6F-1333-A868-9F3E-DB0E4C946AEA}"/>
              </a:ext>
            </a:extLst>
          </p:cNvPr>
          <p:cNvSpPr>
            <a:spLocks noGrp="1"/>
          </p:cNvSpPr>
          <p:nvPr>
            <p:ph type="title"/>
          </p:nvPr>
        </p:nvSpPr>
        <p:spPr>
          <a:xfrm>
            <a:off x="838200" y="365126"/>
            <a:ext cx="10515600" cy="732154"/>
          </a:xfrm>
        </p:spPr>
        <p:txBody>
          <a:bodyPr/>
          <a:lstStyle/>
          <a:p>
            <a:r>
              <a:rPr lang="en-US" b="1" dirty="0">
                <a:solidFill>
                  <a:srgbClr val="0070C0"/>
                </a:solidFill>
              </a:rPr>
              <a:t>Introduction: Solar panels and trees </a:t>
            </a:r>
          </a:p>
        </p:txBody>
      </p:sp>
      <p:sp>
        <p:nvSpPr>
          <p:cNvPr id="11" name="TextBox 10">
            <a:extLst>
              <a:ext uri="{FF2B5EF4-FFF2-40B4-BE49-F238E27FC236}">
                <a16:creationId xmlns:a16="http://schemas.microsoft.com/office/drawing/2014/main" id="{346F2F5B-A2A2-73F4-3E51-B9A99F7FED73}"/>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3707C845-8B4F-D703-C7E6-2F5A1C43D31B}"/>
              </a:ext>
            </a:extLst>
          </p:cNvPr>
          <p:cNvSpPr txBox="1"/>
          <p:nvPr/>
        </p:nvSpPr>
        <p:spPr>
          <a:xfrm>
            <a:off x="1021080" y="1200076"/>
            <a:ext cx="4323954" cy="4549835"/>
          </a:xfrm>
          <a:prstGeom prst="rect">
            <a:avLst/>
          </a:prstGeom>
          <a:noFill/>
        </p:spPr>
        <p:txBody>
          <a:bodyPr wrap="square" rtlCol="0">
            <a:spAutoFit/>
          </a:bodyPr>
          <a:lstStyle/>
          <a:p>
            <a:pPr>
              <a:lnSpc>
                <a:spcPct val="150000"/>
              </a:lnSpc>
            </a:pPr>
            <a:r>
              <a:rPr lang="en-US" sz="2800" dirty="0">
                <a:latin typeface="+mj-lt"/>
              </a:rPr>
              <a:t>Discovery of the PV effect </a:t>
            </a:r>
            <a:r>
              <a:rPr lang="en-AU" sz="2800" dirty="0">
                <a:latin typeface="+mj-lt"/>
              </a:rPr>
              <a:t>S</a:t>
            </a:r>
            <a:r>
              <a:rPr lang="en-US" sz="2800" dirty="0" err="1">
                <a:latin typeface="+mj-lt"/>
              </a:rPr>
              <a:t>ilicon</a:t>
            </a:r>
            <a:r>
              <a:rPr lang="en-US" sz="2800" dirty="0">
                <a:latin typeface="+mj-lt"/>
              </a:rPr>
              <a:t> solar cells were invented in 1954 and were about 6% efficient.</a:t>
            </a:r>
          </a:p>
          <a:p>
            <a:pPr>
              <a:lnSpc>
                <a:spcPct val="150000"/>
              </a:lnSpc>
            </a:pPr>
            <a:r>
              <a:rPr lang="en-US" sz="2800" dirty="0">
                <a:latin typeface="+mj-lt"/>
              </a:rPr>
              <a:t>Improvements have seen efficiency of rooftop solar panels increase to 20 - 24%. </a:t>
            </a:r>
            <a:endParaRPr lang="en-AU" sz="2800" dirty="0">
              <a:latin typeface="+mj-lt"/>
            </a:endParaRPr>
          </a:p>
        </p:txBody>
      </p:sp>
      <p:pic>
        <p:nvPicPr>
          <p:cNvPr id="4" name="Picture 3">
            <a:extLst>
              <a:ext uri="{FF2B5EF4-FFF2-40B4-BE49-F238E27FC236}">
                <a16:creationId xmlns:a16="http://schemas.microsoft.com/office/drawing/2014/main" id="{5BCB2D03-35EF-EC83-6F8E-0B4DF48D2381}"/>
              </a:ext>
            </a:extLst>
          </p:cNvPr>
          <p:cNvPicPr/>
          <p:nvPr/>
        </p:nvPicPr>
        <p:blipFill>
          <a:blip r:embed="rId3"/>
          <a:stretch>
            <a:fillRect/>
          </a:stretch>
        </p:blipFill>
        <p:spPr>
          <a:xfrm>
            <a:off x="592106" y="6000114"/>
            <a:ext cx="2171700" cy="492760"/>
          </a:xfrm>
          <a:prstGeom prst="rect">
            <a:avLst/>
          </a:prstGeom>
        </p:spPr>
      </p:pic>
      <p:pic>
        <p:nvPicPr>
          <p:cNvPr id="1026" name="Picture 2" descr="A chart titled">
            <a:extLst>
              <a:ext uri="{FF2B5EF4-FFF2-40B4-BE49-F238E27FC236}">
                <a16:creationId xmlns:a16="http://schemas.microsoft.com/office/drawing/2014/main" id="{7D8AB640-4993-15DC-2E54-4DF6881987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4580" y="1622584"/>
            <a:ext cx="6640220" cy="37149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0D6D665-1B50-D8F1-BF09-290A20F7B57A}"/>
              </a:ext>
            </a:extLst>
          </p:cNvPr>
          <p:cNvSpPr txBox="1"/>
          <p:nvPr/>
        </p:nvSpPr>
        <p:spPr>
          <a:xfrm>
            <a:off x="5394440" y="5068967"/>
            <a:ext cx="6523240" cy="1077218"/>
          </a:xfrm>
          <a:prstGeom prst="rect">
            <a:avLst/>
          </a:prstGeom>
          <a:noFill/>
        </p:spPr>
        <p:txBody>
          <a:bodyPr wrap="square" rtlCol="0">
            <a:spAutoFit/>
          </a:bodyPr>
          <a:lstStyle/>
          <a:p>
            <a:r>
              <a:rPr lang="en-AU" sz="1600" dirty="0"/>
              <a:t>https://www.nrel.gov/news/detail/program/2022/popular-nrel-cell-efficiency-chart-shines-in-new-interactive-version#:~:text=The%20Best%20Research%2DCell%20Efficiency%20Chart%20stands%20out%20as%20being,NREL%20has%20in%20its%20records.</a:t>
            </a:r>
          </a:p>
        </p:txBody>
      </p:sp>
      <p:sp>
        <p:nvSpPr>
          <p:cNvPr id="6" name="TextBox 5">
            <a:extLst>
              <a:ext uri="{FF2B5EF4-FFF2-40B4-BE49-F238E27FC236}">
                <a16:creationId xmlns:a16="http://schemas.microsoft.com/office/drawing/2014/main" id="{06282AE4-2525-890D-4A66-4AA554348E4C}"/>
              </a:ext>
            </a:extLst>
          </p:cNvPr>
          <p:cNvSpPr txBox="1"/>
          <p:nvPr/>
        </p:nvSpPr>
        <p:spPr>
          <a:xfrm>
            <a:off x="6716633" y="3311337"/>
            <a:ext cx="3646568" cy="1429622"/>
          </a:xfrm>
          <a:prstGeom prst="rect">
            <a:avLst/>
          </a:prstGeom>
          <a:noFill/>
        </p:spPr>
        <p:txBody>
          <a:bodyPr wrap="square" rtlCol="0">
            <a:spAutoFit/>
          </a:bodyPr>
          <a:lstStyle/>
          <a:p>
            <a:pPr>
              <a:lnSpc>
                <a:spcPct val="150000"/>
              </a:lnSpc>
            </a:pPr>
            <a:r>
              <a:rPr lang="en-US" sz="2000" dirty="0">
                <a:solidFill>
                  <a:schemeClr val="accent2">
                    <a:lumMod val="75000"/>
                  </a:schemeClr>
                </a:solidFill>
                <a:latin typeface="+mj-lt"/>
              </a:rPr>
              <a:t>Research shows new materials and manufacturing may see efficiencies increase to 40 to 50%.</a:t>
            </a:r>
            <a:endParaRPr lang="en-AU" sz="2000" dirty="0">
              <a:solidFill>
                <a:schemeClr val="accent2">
                  <a:lumMod val="75000"/>
                </a:schemeClr>
              </a:solidFill>
              <a:latin typeface="+mj-lt"/>
            </a:endParaRPr>
          </a:p>
        </p:txBody>
      </p:sp>
      <p:sp>
        <p:nvSpPr>
          <p:cNvPr id="7" name="Rectangle: Rounded Corners 6">
            <a:extLst>
              <a:ext uri="{FF2B5EF4-FFF2-40B4-BE49-F238E27FC236}">
                <a16:creationId xmlns:a16="http://schemas.microsoft.com/office/drawing/2014/main" id="{D2FE5986-6D59-DBCF-E980-089CC54D0AD9}"/>
              </a:ext>
            </a:extLst>
          </p:cNvPr>
          <p:cNvSpPr/>
          <p:nvPr/>
        </p:nvSpPr>
        <p:spPr>
          <a:xfrm>
            <a:off x="6716633" y="3480051"/>
            <a:ext cx="3646568" cy="1260908"/>
          </a:xfrm>
          <a:prstGeom prst="roundRect">
            <a:avLst>
              <a:gd name="adj" fmla="val 6998"/>
            </a:avLst>
          </a:prstGeom>
          <a:no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31813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6A7B7-A42F-262F-7175-79420ED5C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9591-7877-1E76-EBBB-12B555659923}"/>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Activity 1: Toy solar panel</a:t>
            </a:r>
          </a:p>
        </p:txBody>
      </p:sp>
      <p:sp>
        <p:nvSpPr>
          <p:cNvPr id="3" name="Content Placeholder 2">
            <a:extLst>
              <a:ext uri="{FF2B5EF4-FFF2-40B4-BE49-F238E27FC236}">
                <a16:creationId xmlns:a16="http://schemas.microsoft.com/office/drawing/2014/main" id="{FDB502F4-669B-97CD-5182-212C4B345854}"/>
              </a:ext>
            </a:extLst>
          </p:cNvPr>
          <p:cNvSpPr>
            <a:spLocks noGrp="1"/>
          </p:cNvSpPr>
          <p:nvPr>
            <p:ph idx="1"/>
          </p:nvPr>
        </p:nvSpPr>
        <p:spPr>
          <a:xfrm>
            <a:off x="838199" y="1421116"/>
            <a:ext cx="7437121" cy="4598684"/>
          </a:xfrm>
        </p:spPr>
        <p:txBody>
          <a:bodyPr>
            <a:normAutofit fontScale="85000" lnSpcReduction="20000"/>
          </a:bodyPr>
          <a:lstStyle/>
          <a:p>
            <a:pPr marL="0" indent="0">
              <a:lnSpc>
                <a:spcPct val="170000"/>
              </a:lnSpc>
              <a:buNone/>
            </a:pPr>
            <a:r>
              <a:rPr lang="en-US" altLang="en-US" sz="3600" dirty="0">
                <a:latin typeface="+mj-lt"/>
                <a:ea typeface="Times New Roman" panose="02020603050405020304" pitchFamily="18" charset="0"/>
                <a:cs typeface="Arial" panose="020B0604020202020204" pitchFamily="34" charset="0"/>
              </a:rPr>
              <a:t>A toy solar panel can help explain how photovoltaic cells produce electricity. </a:t>
            </a:r>
          </a:p>
          <a:p>
            <a:pPr marL="0" indent="0">
              <a:lnSpc>
                <a:spcPct val="170000"/>
              </a:lnSpc>
              <a:buNone/>
            </a:pPr>
            <a:r>
              <a:rPr lang="en-US" altLang="en-US" sz="3600" dirty="0">
                <a:latin typeface="+mj-lt"/>
                <a:ea typeface="Times New Roman" panose="02020603050405020304" pitchFamily="18" charset="0"/>
                <a:cs typeface="Arial" panose="020B0604020202020204" pitchFamily="34" charset="0"/>
              </a:rPr>
              <a:t>Using a cardboard box to represent different energy levels of electrons in silicon atoms, Nerf gun darts as the analogue for photons and a paddle wheel as a toy electric motor. </a:t>
            </a:r>
            <a:endParaRPr lang="en-US" sz="3600" dirty="0">
              <a:latin typeface="+mj-lt"/>
            </a:endParaRPr>
          </a:p>
        </p:txBody>
      </p:sp>
      <p:sp>
        <p:nvSpPr>
          <p:cNvPr id="4" name="AutoShape 2" descr="How to Think About Relativity's Concept of Space-Time | Quanta Magazine">
            <a:extLst>
              <a:ext uri="{FF2B5EF4-FFF2-40B4-BE49-F238E27FC236}">
                <a16:creationId xmlns:a16="http://schemas.microsoft.com/office/drawing/2014/main" id="{607D8E1E-5EED-AAF6-C202-76E7EBB89CAC}"/>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9C406061-2227-0338-045C-787106AC62D7}"/>
              </a:ext>
            </a:extLst>
          </p:cNvPr>
          <p:cNvPicPr/>
          <p:nvPr/>
        </p:nvPicPr>
        <p:blipFill>
          <a:blip r:embed="rId3"/>
          <a:stretch>
            <a:fillRect/>
          </a:stretch>
        </p:blipFill>
        <p:spPr>
          <a:xfrm>
            <a:off x="838200" y="5930583"/>
            <a:ext cx="2171700" cy="492760"/>
          </a:xfrm>
          <a:prstGeom prst="rect">
            <a:avLst/>
          </a:prstGeom>
        </p:spPr>
      </p:pic>
      <p:sp>
        <p:nvSpPr>
          <p:cNvPr id="6" name="Rectangle 2">
            <a:extLst>
              <a:ext uri="{FF2B5EF4-FFF2-40B4-BE49-F238E27FC236}">
                <a16:creationId xmlns:a16="http://schemas.microsoft.com/office/drawing/2014/main" id="{028816B0-F957-E3F4-BF21-16F1E4F25D6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TextBox 7">
            <a:extLst>
              <a:ext uri="{FF2B5EF4-FFF2-40B4-BE49-F238E27FC236}">
                <a16:creationId xmlns:a16="http://schemas.microsoft.com/office/drawing/2014/main" id="{CD16C8D6-C6F5-478E-26ED-633393CF89AB}"/>
              </a:ext>
            </a:extLst>
          </p:cNvPr>
          <p:cNvSpPr txBox="1"/>
          <p:nvPr/>
        </p:nvSpPr>
        <p:spPr>
          <a:xfrm>
            <a:off x="8193210" y="2231604"/>
            <a:ext cx="3421771" cy="400110"/>
          </a:xfrm>
          <a:prstGeom prst="rect">
            <a:avLst/>
          </a:prstGeom>
          <a:noFill/>
        </p:spPr>
        <p:txBody>
          <a:bodyPr wrap="none" rtlCol="0">
            <a:spAutoFit/>
          </a:bodyPr>
          <a:lstStyle/>
          <a:p>
            <a:r>
              <a:rPr lang="en-US" altLang="en-US" sz="2000" dirty="0">
                <a:latin typeface="+mj-lt"/>
                <a:ea typeface="Times New Roman" panose="02020603050405020304" pitchFamily="18" charset="0"/>
                <a:cs typeface="Arial" panose="020B0604020202020204" pitchFamily="34" charset="0"/>
                <a:hlinkClick r:id="rId4"/>
              </a:rPr>
              <a:t>https://youtu.be/IgwXg2VyW1s</a:t>
            </a:r>
            <a:endParaRPr lang="en-AU" sz="2000" dirty="0">
              <a:latin typeface="+mj-lt"/>
            </a:endParaRPr>
          </a:p>
        </p:txBody>
      </p:sp>
      <p:pic>
        <p:nvPicPr>
          <p:cNvPr id="3074" name="Picture 2" descr="Schematic of the basic structure of a silicon solar cell. Adapted from [22]. ">
            <a:extLst>
              <a:ext uri="{FF2B5EF4-FFF2-40B4-BE49-F238E27FC236}">
                <a16:creationId xmlns:a16="http://schemas.microsoft.com/office/drawing/2014/main" id="{1AD39BD4-9CEA-D3BB-9626-FB32102F04C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711" t="3063" r="15152"/>
          <a:stretch>
            <a:fillRect/>
          </a:stretch>
        </p:blipFill>
        <p:spPr bwMode="auto">
          <a:xfrm>
            <a:off x="8412480" y="2683589"/>
            <a:ext cx="2983230" cy="38162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C6D8623C-3D59-97CE-1DFC-3B84F2F26BB3}"/>
              </a:ext>
            </a:extLst>
          </p:cNvPr>
          <p:cNvSpPr txBox="1"/>
          <p:nvPr/>
        </p:nvSpPr>
        <p:spPr>
          <a:xfrm>
            <a:off x="3389696" y="5915363"/>
            <a:ext cx="5412607" cy="523220"/>
          </a:xfrm>
          <a:prstGeom prst="rect">
            <a:avLst/>
          </a:prstGeom>
          <a:noFill/>
        </p:spPr>
        <p:txBody>
          <a:bodyPr wrap="square" rtlCol="0">
            <a:spAutoFit/>
          </a:bodyPr>
          <a:lstStyle/>
          <a:p>
            <a:pPr algn="r"/>
            <a:r>
              <a:rPr lang="en-US" sz="1400" dirty="0"/>
              <a:t>Source: https://www.researchgate.net/figure/Schematic-of-the-basic-structure-of-a-silicon-solar-cell-Adapted-from-22_fig1_312225770</a:t>
            </a:r>
          </a:p>
        </p:txBody>
      </p:sp>
      <p:pic>
        <p:nvPicPr>
          <p:cNvPr id="4098" name="x_x_Picture 4">
            <a:extLst>
              <a:ext uri="{FF2B5EF4-FFF2-40B4-BE49-F238E27FC236}">
                <a16:creationId xmlns:a16="http://schemas.microsoft.com/office/drawing/2014/main" id="{8B53D4A5-6C30-458A-4158-67C3995B73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02303" y="63448"/>
            <a:ext cx="2157984" cy="210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2749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Photosynthesis</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838199" y="1421116"/>
            <a:ext cx="5516881" cy="4598684"/>
          </a:xfrm>
        </p:spPr>
        <p:txBody>
          <a:bodyPr>
            <a:normAutofit/>
          </a:bodyPr>
          <a:lstStyle/>
          <a:p>
            <a:pPr marL="0" indent="0">
              <a:lnSpc>
                <a:spcPct val="170000"/>
              </a:lnSpc>
              <a:buNone/>
            </a:pPr>
            <a:r>
              <a:rPr lang="en-US" altLang="en-US" sz="3600" dirty="0">
                <a:latin typeface="+mj-lt"/>
                <a:ea typeface="Times New Roman" panose="02020603050405020304" pitchFamily="18" charset="0"/>
                <a:cs typeface="Arial" panose="020B0604020202020204" pitchFamily="34" charset="0"/>
              </a:rPr>
              <a:t>What do you remember? </a:t>
            </a:r>
          </a:p>
          <a:p>
            <a:pPr marL="0" indent="0">
              <a:lnSpc>
                <a:spcPct val="170000"/>
              </a:lnSpc>
              <a:buNone/>
            </a:pPr>
            <a:r>
              <a:rPr lang="en-US" altLang="en-US" sz="3600" dirty="0">
                <a:latin typeface="+mj-lt"/>
                <a:ea typeface="Times New Roman" panose="02020603050405020304" pitchFamily="18" charset="0"/>
                <a:cs typeface="Arial" panose="020B0604020202020204" pitchFamily="34" charset="0"/>
              </a:rPr>
              <a:t>Brainstorm key points. </a:t>
            </a:r>
            <a:endParaRPr lang="en-US" altLang="en-US" sz="5400" dirty="0">
              <a:latin typeface="+mj-lt"/>
            </a:endParaRPr>
          </a:p>
          <a:p>
            <a:pPr marL="0" lv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A44E7CAC-DAEF-A276-9ACE-5A9A47358AB5}"/>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085AFC48-A401-1780-A814-EE9791C39402}"/>
              </a:ext>
            </a:extLst>
          </p:cNvPr>
          <p:cNvPicPr/>
          <p:nvPr/>
        </p:nvPicPr>
        <p:blipFill>
          <a:blip r:embed="rId3"/>
          <a:stretch>
            <a:fillRect/>
          </a:stretch>
        </p:blipFill>
        <p:spPr>
          <a:xfrm>
            <a:off x="838200" y="5930583"/>
            <a:ext cx="2171700" cy="492760"/>
          </a:xfrm>
          <a:prstGeom prst="rect">
            <a:avLst/>
          </a:prstGeom>
        </p:spPr>
      </p:pic>
      <p:sp>
        <p:nvSpPr>
          <p:cNvPr id="6" name="Rectangle 2">
            <a:extLst>
              <a:ext uri="{FF2B5EF4-FFF2-40B4-BE49-F238E27FC236}">
                <a16:creationId xmlns:a16="http://schemas.microsoft.com/office/drawing/2014/main" id="{351CD7C3-EA7F-5647-2068-5E07614E2B4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053" name="Picture 5" descr="Lemon Scented Gum Tree">
            <a:extLst>
              <a:ext uri="{FF2B5EF4-FFF2-40B4-BE49-F238E27FC236}">
                <a16:creationId xmlns:a16="http://schemas.microsoft.com/office/drawing/2014/main" id="{EC05E9E4-28A6-1B56-2DC7-7D59007C904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360" r="16720"/>
          <a:stretch>
            <a:fillRect/>
          </a:stretch>
        </p:blipFill>
        <p:spPr bwMode="auto">
          <a:xfrm>
            <a:off x="6622301" y="415766"/>
            <a:ext cx="4871771" cy="6026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044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41881-600A-414D-AC4F-BCAF82BBADC8}"/>
              </a:ext>
            </a:extLst>
          </p:cNvPr>
          <p:cNvSpPr>
            <a:spLocks noGrp="1"/>
          </p:cNvSpPr>
          <p:nvPr>
            <p:ph type="title"/>
          </p:nvPr>
        </p:nvSpPr>
        <p:spPr>
          <a:xfrm>
            <a:off x="734290" y="1"/>
            <a:ext cx="11457709" cy="854449"/>
          </a:xfrm>
        </p:spPr>
        <p:txBody>
          <a:bodyPr>
            <a:normAutofit/>
          </a:bodyPr>
          <a:lstStyle/>
          <a:p>
            <a:r>
              <a:rPr lang="en-US" sz="4000" b="1" dirty="0">
                <a:solidFill>
                  <a:srgbClr val="0070C0"/>
                </a:solidFill>
              </a:rPr>
              <a:t>Physics and Chemistry of Photosynthesis</a:t>
            </a:r>
          </a:p>
        </p:txBody>
      </p:sp>
      <p:grpSp>
        <p:nvGrpSpPr>
          <p:cNvPr id="8" name="Group 7">
            <a:extLst>
              <a:ext uri="{FF2B5EF4-FFF2-40B4-BE49-F238E27FC236}">
                <a16:creationId xmlns:a16="http://schemas.microsoft.com/office/drawing/2014/main" id="{1AB8577A-D707-6C44-A711-4533326DB2BE}"/>
              </a:ext>
            </a:extLst>
          </p:cNvPr>
          <p:cNvGrpSpPr/>
          <p:nvPr/>
        </p:nvGrpSpPr>
        <p:grpSpPr>
          <a:xfrm>
            <a:off x="1328230" y="643668"/>
            <a:ext cx="9494012" cy="5718444"/>
            <a:chOff x="124691" y="365125"/>
            <a:chExt cx="10271088" cy="6348103"/>
          </a:xfrm>
        </p:grpSpPr>
        <p:pic>
          <p:nvPicPr>
            <p:cNvPr id="4" name="Picture 2" descr="http://hyperphysics.phy-astr.gsu.edu/hbase/Biology/imgbio/treeord.png">
              <a:extLst>
                <a:ext uri="{FF2B5EF4-FFF2-40B4-BE49-F238E27FC236}">
                  <a16:creationId xmlns:a16="http://schemas.microsoft.com/office/drawing/2014/main" id="{C8CFE312-A52F-A64B-A7F6-EFA521EFB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365125"/>
              <a:ext cx="10271088" cy="634810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E23837C3-BC3C-F94B-8922-79EE5F58D7F9}"/>
                </a:ext>
              </a:extLst>
            </p:cNvPr>
            <p:cNvGrpSpPr/>
            <p:nvPr/>
          </p:nvGrpSpPr>
          <p:grpSpPr>
            <a:xfrm>
              <a:off x="1537763" y="573325"/>
              <a:ext cx="3373776" cy="2044547"/>
              <a:chOff x="1537763" y="573325"/>
              <a:chExt cx="3373776" cy="2044547"/>
            </a:xfrm>
          </p:grpSpPr>
          <p:sp>
            <p:nvSpPr>
              <p:cNvPr id="5" name="TextBox 4">
                <a:extLst>
                  <a:ext uri="{FF2B5EF4-FFF2-40B4-BE49-F238E27FC236}">
                    <a16:creationId xmlns:a16="http://schemas.microsoft.com/office/drawing/2014/main" id="{B24D7FC6-3E91-C14F-BDF5-8B6EF626CEE2}"/>
                  </a:ext>
                </a:extLst>
              </p:cNvPr>
              <p:cNvSpPr txBox="1"/>
              <p:nvPr/>
            </p:nvSpPr>
            <p:spPr>
              <a:xfrm>
                <a:off x="3778775" y="2238440"/>
                <a:ext cx="1132764" cy="379432"/>
              </a:xfrm>
              <a:prstGeom prst="rect">
                <a:avLst/>
              </a:prstGeom>
              <a:solidFill>
                <a:schemeClr val="bg1"/>
              </a:solidFill>
            </p:spPr>
            <p:txBody>
              <a:bodyPr wrap="square" rtlCol="0">
                <a:spAutoFit/>
              </a:bodyPr>
              <a:lstStyle/>
              <a:p>
                <a:r>
                  <a:rPr lang="en-US" b="1" dirty="0"/>
                  <a:t>Photons</a:t>
                </a:r>
              </a:p>
            </p:txBody>
          </p:sp>
          <p:sp>
            <p:nvSpPr>
              <p:cNvPr id="6" name="TextBox 5">
                <a:extLst>
                  <a:ext uri="{FF2B5EF4-FFF2-40B4-BE49-F238E27FC236}">
                    <a16:creationId xmlns:a16="http://schemas.microsoft.com/office/drawing/2014/main" id="{4E7DAEBA-D9E4-DD4D-87A5-2872D39B02E2}"/>
                  </a:ext>
                </a:extLst>
              </p:cNvPr>
              <p:cNvSpPr txBox="1"/>
              <p:nvPr/>
            </p:nvSpPr>
            <p:spPr>
              <a:xfrm>
                <a:off x="1537763" y="573325"/>
                <a:ext cx="948866" cy="1233153"/>
              </a:xfrm>
              <a:prstGeom prst="rect">
                <a:avLst/>
              </a:prstGeom>
              <a:solidFill>
                <a:schemeClr val="bg1"/>
              </a:solidFill>
            </p:spPr>
            <p:txBody>
              <a:bodyPr wrap="square" rtlCol="0">
                <a:spAutoFit/>
              </a:bodyPr>
              <a:lstStyle/>
              <a:p>
                <a:pPr algn="ctr"/>
                <a:r>
                  <a:rPr lang="en-US" b="1" dirty="0"/>
                  <a:t>Carbon dioxide</a:t>
                </a:r>
              </a:p>
              <a:p>
                <a:pPr algn="ctr"/>
                <a:endParaRPr lang="en-US" b="1" dirty="0"/>
              </a:p>
              <a:p>
                <a:pPr algn="ctr"/>
                <a:r>
                  <a:rPr lang="en-US" b="1" dirty="0"/>
                  <a:t> CO</a:t>
                </a:r>
                <a:r>
                  <a:rPr lang="en-US" b="1" baseline="-25000" dirty="0"/>
                  <a:t>2</a:t>
                </a:r>
              </a:p>
            </p:txBody>
          </p:sp>
        </p:grpSp>
      </p:grpSp>
      <p:sp>
        <p:nvSpPr>
          <p:cNvPr id="11" name="Title 1">
            <a:extLst>
              <a:ext uri="{FF2B5EF4-FFF2-40B4-BE49-F238E27FC236}">
                <a16:creationId xmlns:a16="http://schemas.microsoft.com/office/drawing/2014/main" id="{61B60765-E8AD-BB4E-919B-90E41F393560}"/>
              </a:ext>
            </a:extLst>
          </p:cNvPr>
          <p:cNvSpPr txBox="1">
            <a:spLocks/>
          </p:cNvSpPr>
          <p:nvPr/>
        </p:nvSpPr>
        <p:spPr>
          <a:xfrm>
            <a:off x="4584918" y="5386484"/>
            <a:ext cx="6387882" cy="7883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rgbClr val="1139FF"/>
                </a:solidFill>
                <a:latin typeface="+mn-lt"/>
              </a:rPr>
              <a:t>Plants ‘eat’ CO</a:t>
            </a:r>
            <a:r>
              <a:rPr lang="en-US" sz="2400" baseline="-25000" dirty="0">
                <a:solidFill>
                  <a:srgbClr val="1139FF"/>
                </a:solidFill>
                <a:latin typeface="+mn-lt"/>
              </a:rPr>
              <a:t>2</a:t>
            </a:r>
            <a:r>
              <a:rPr lang="en-US" sz="2400" dirty="0">
                <a:solidFill>
                  <a:srgbClr val="1139FF"/>
                </a:solidFill>
                <a:latin typeface="+mn-lt"/>
              </a:rPr>
              <a:t> and water helped by chloroplasts and energy carried by photons from the Sun.</a:t>
            </a:r>
          </a:p>
        </p:txBody>
      </p:sp>
      <p:pic>
        <p:nvPicPr>
          <p:cNvPr id="3" name="Picture 2">
            <a:extLst>
              <a:ext uri="{FF2B5EF4-FFF2-40B4-BE49-F238E27FC236}">
                <a16:creationId xmlns:a16="http://schemas.microsoft.com/office/drawing/2014/main" id="{B3633201-AA2D-9555-D53A-EF574F91F0E3}"/>
              </a:ext>
            </a:extLst>
          </p:cNvPr>
          <p:cNvPicPr/>
          <p:nvPr/>
        </p:nvPicPr>
        <p:blipFill>
          <a:blip r:embed="rId3"/>
          <a:stretch>
            <a:fillRect/>
          </a:stretch>
        </p:blipFill>
        <p:spPr>
          <a:xfrm>
            <a:off x="734290" y="5869352"/>
            <a:ext cx="2171700" cy="492760"/>
          </a:xfrm>
          <a:prstGeom prst="rect">
            <a:avLst/>
          </a:prstGeom>
        </p:spPr>
      </p:pic>
    </p:spTree>
    <p:extLst>
      <p:ext uri="{BB962C8B-B14F-4D97-AF65-F5344CB8AC3E}">
        <p14:creationId xmlns:p14="http://schemas.microsoft.com/office/powerpoint/2010/main" val="9575624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28987</TotalTime>
  <Words>3834</Words>
  <Application>Microsoft Office PowerPoint</Application>
  <PresentationFormat>Widescreen</PresentationFormat>
  <Paragraphs>313</Paragraphs>
  <Slides>40</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Freestyle Script</vt:lpstr>
      <vt:lpstr>Times New Roman</vt:lpstr>
      <vt:lpstr>Office Theme</vt:lpstr>
      <vt:lpstr>PowerPoint Presentation</vt:lpstr>
      <vt:lpstr>Lesson 11: Better than trees: solar panels for food and textiles</vt:lpstr>
      <vt:lpstr>Lesson 11: Better than trees: solar panels for food and textiles</vt:lpstr>
      <vt:lpstr>Lesson 11 learning intentions</vt:lpstr>
      <vt:lpstr>Lesson 11: Better than trees: solar panels for food and textiles</vt:lpstr>
      <vt:lpstr>Introduction: Solar panels and trees </vt:lpstr>
      <vt:lpstr>Activity 1: Toy solar panel</vt:lpstr>
      <vt:lpstr>Photosynthesis</vt:lpstr>
      <vt:lpstr>Physics and Chemistry of Photosynthesis</vt:lpstr>
      <vt:lpstr>Photosynthesis</vt:lpstr>
      <vt:lpstr>Efficiency comparison</vt:lpstr>
      <vt:lpstr>Implications of having solar panels 10 to 30 times more efficient</vt:lpstr>
      <vt:lpstr>Case Study 1: Solein</vt:lpstr>
      <vt:lpstr>Case Study 1: Solein</vt:lpstr>
      <vt:lpstr>Case Study 2: Rubi changing natures way to produce cellulous</vt:lpstr>
      <vt:lpstr>Case Study 2: Rubi Laboratories and Synthetic Fibres</vt:lpstr>
      <vt:lpstr>Key science ideas</vt:lpstr>
      <vt:lpstr>Lesson 12: Turning CO2 into rock, CO2-free cement and storing carbon in the soil</vt:lpstr>
      <vt:lpstr>Lesson 12 learning intentions</vt:lpstr>
      <vt:lpstr>Lesson 12: Turning CO2 into rock, CO2-free cement and storing carbon in the soil</vt:lpstr>
      <vt:lpstr>Symbiosis</vt:lpstr>
      <vt:lpstr>Symbiosis</vt:lpstr>
      <vt:lpstr>Agrivoltaics</vt:lpstr>
      <vt:lpstr>Silverstone: mimicking nature’s way to transform CO2 into stone</vt:lpstr>
      <vt:lpstr>Re-thinking cement: decarbonising cement</vt:lpstr>
      <vt:lpstr>Designing SymbioCity</vt:lpstr>
      <vt:lpstr>Key science ideas</vt:lpstr>
      <vt:lpstr>Lesson 13: Plans for a Perfect Planet</vt:lpstr>
      <vt:lpstr>Lesson 13: Plans for a Perfect Planet</vt:lpstr>
      <vt:lpstr>Lesson 13 learning intentions</vt:lpstr>
      <vt:lpstr>Global plan suggestions</vt:lpstr>
      <vt:lpstr>Technology plan suggestions</vt:lpstr>
      <vt:lpstr>Brainstorming record </vt:lpstr>
      <vt:lpstr>Key science ideas</vt:lpstr>
      <vt:lpstr>Lesson 14: People for a Perfect Planet</vt:lpstr>
      <vt:lpstr>Lesson 14: People for a Perfect Planet</vt:lpstr>
      <vt:lpstr>Lesson 14: Learning intentions:</vt:lpstr>
      <vt:lpstr>Lesson 14: People for a Perfect Planet</vt:lpstr>
      <vt:lpstr>Introduction </vt:lpstr>
      <vt:lpstr>Key science ideas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Shachar Boublil</dc:creator>
  <cp:lastModifiedBy>David Wood</cp:lastModifiedBy>
  <cp:revision>54</cp:revision>
  <cp:lastPrinted>2022-12-02T00:31:07Z</cp:lastPrinted>
  <dcterms:created xsi:type="dcterms:W3CDTF">2020-12-01T11:06:14Z</dcterms:created>
  <dcterms:modified xsi:type="dcterms:W3CDTF">2025-12-07T21:39:59Z</dcterms:modified>
</cp:coreProperties>
</file>